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26"/>
  </p:notesMasterIdLst>
  <p:handoutMasterIdLst>
    <p:handoutMasterId r:id="rId27"/>
  </p:handoutMasterIdLst>
  <p:sldIdLst>
    <p:sldId id="262" r:id="rId5"/>
    <p:sldId id="260" r:id="rId6"/>
    <p:sldId id="268" r:id="rId7"/>
    <p:sldId id="272" r:id="rId8"/>
    <p:sldId id="279" r:id="rId9"/>
    <p:sldId id="283" r:id="rId10"/>
    <p:sldId id="275" r:id="rId11"/>
    <p:sldId id="280" r:id="rId12"/>
    <p:sldId id="281" r:id="rId13"/>
    <p:sldId id="282" r:id="rId14"/>
    <p:sldId id="284" r:id="rId15"/>
    <p:sldId id="288" r:id="rId16"/>
    <p:sldId id="269" r:id="rId17"/>
    <p:sldId id="276" r:id="rId18"/>
    <p:sldId id="285" r:id="rId19"/>
    <p:sldId id="286" r:id="rId20"/>
    <p:sldId id="277" r:id="rId21"/>
    <p:sldId id="287" r:id="rId22"/>
    <p:sldId id="271" r:id="rId23"/>
    <p:sldId id="263" r:id="rId24"/>
    <p:sldId id="265" r:id="rId25"/>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010000"/>
    <a:srgbClr val="ACA39A"/>
    <a:srgbClr val="F1BE48"/>
    <a:srgbClr val="7A6E67"/>
    <a:srgbClr val="CE1126"/>
    <a:srgbClr val="6E6259"/>
    <a:srgbClr val="F2BF49"/>
    <a:srgbClr val="ADA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290E9-4F0E-4FCB-A605-DA9A40DA509B}" v="1" dt="2024-05-01T23:54:02.861"/>
    <p1510:client id="{A1C118C1-FE74-4800-B2FD-001B366C1FD1}" v="2" dt="2024-05-01T23:46:51.527"/>
    <p1510:client id="{A78DE3B1-6C39-5035-3DBD-92FA2C3DDC72}" v="333" dt="2024-05-01T23:03:11.569"/>
    <p1510:client id="{C8E5D770-8DF2-4A0E-A53F-91C682830089}" v="1224" dt="2024-05-02T03:49:06.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24" autoAdjust="0"/>
  </p:normalViewPr>
  <p:slideViewPr>
    <p:cSldViewPr snapToGrid="0">
      <p:cViewPr varScale="1">
        <p:scale>
          <a:sx n="121" d="100"/>
          <a:sy n="121" d="100"/>
        </p:scale>
        <p:origin x="780" y="76"/>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3CCF5-625D-4C30-B929-C9881C44A1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3828592-F11C-4712-994B-0D2F690E8CC6}">
      <dgm:prSet/>
      <dgm:spPr>
        <a:solidFill>
          <a:srgbClr val="C00000"/>
        </a:solidFill>
      </dgm:spPr>
      <dgm:t>
        <a:bodyPr/>
        <a:lstStyle/>
        <a:p>
          <a:r>
            <a:rPr lang="en-US"/>
            <a:t>Project Description</a:t>
          </a:r>
        </a:p>
      </dgm:t>
    </dgm:pt>
    <dgm:pt modelId="{1CCD60BC-31F5-4862-A141-F9F8BE3CCDF8}" type="parTrans" cxnId="{AA98B446-94CC-445A-B2A7-CEA8D84D74CE}">
      <dgm:prSet/>
      <dgm:spPr/>
      <dgm:t>
        <a:bodyPr/>
        <a:lstStyle/>
        <a:p>
          <a:endParaRPr lang="en-US"/>
        </a:p>
      </dgm:t>
    </dgm:pt>
    <dgm:pt modelId="{6D6B4828-10D2-4BBB-A4B9-AE0566DAFD9A}" type="sibTrans" cxnId="{AA98B446-94CC-445A-B2A7-CEA8D84D74CE}">
      <dgm:prSet/>
      <dgm:spPr/>
      <dgm:t>
        <a:bodyPr/>
        <a:lstStyle/>
        <a:p>
          <a:endParaRPr lang="en-US"/>
        </a:p>
      </dgm:t>
    </dgm:pt>
    <dgm:pt modelId="{A38DB413-93EB-4377-AAF3-3F0ACDDC95E8}">
      <dgm:prSet/>
      <dgm:spPr>
        <a:ln>
          <a:solidFill>
            <a:srgbClr val="C00000">
              <a:alpha val="90000"/>
            </a:srgbClr>
          </a:solidFill>
        </a:ln>
      </dgm:spPr>
      <dgm:t>
        <a:bodyPr/>
        <a:lstStyle/>
        <a:p>
          <a:r>
            <a:rPr lang="en-US"/>
            <a:t>This project is a canvas integrated assessment tool that utilizes generative AI to quiz students on their understanding of course content using a chatbot interface.</a:t>
          </a:r>
        </a:p>
      </dgm:t>
    </dgm:pt>
    <dgm:pt modelId="{1481F3DE-5D17-421E-BE60-8FCA13270DFF}" type="parTrans" cxnId="{9C3EC824-CADC-4756-BD5A-2C996E86E016}">
      <dgm:prSet/>
      <dgm:spPr/>
      <dgm:t>
        <a:bodyPr/>
        <a:lstStyle/>
        <a:p>
          <a:endParaRPr lang="en-US"/>
        </a:p>
      </dgm:t>
    </dgm:pt>
    <dgm:pt modelId="{BBE67EA7-4739-43BF-A48D-F00BDD131DDE}" type="sibTrans" cxnId="{9C3EC824-CADC-4756-BD5A-2C996E86E016}">
      <dgm:prSet/>
      <dgm:spPr/>
      <dgm:t>
        <a:bodyPr/>
        <a:lstStyle/>
        <a:p>
          <a:endParaRPr lang="en-US"/>
        </a:p>
      </dgm:t>
    </dgm:pt>
    <dgm:pt modelId="{01F907F6-E8C7-4269-953C-524294B1312E}">
      <dgm:prSet/>
      <dgm:spPr>
        <a:solidFill>
          <a:srgbClr val="C00000"/>
        </a:solidFill>
      </dgm:spPr>
      <dgm:t>
        <a:bodyPr/>
        <a:lstStyle/>
        <a:p>
          <a:r>
            <a:rPr lang="en-US"/>
            <a:t>Project</a:t>
          </a:r>
          <a:br>
            <a:rPr lang="en-US"/>
          </a:br>
          <a:r>
            <a:rPr lang="en-US"/>
            <a:t>Requirements</a:t>
          </a:r>
        </a:p>
      </dgm:t>
    </dgm:pt>
    <dgm:pt modelId="{A759BE41-D1F8-4363-8442-1F470DE2745E}" type="parTrans" cxnId="{E2886FB3-E76C-404C-B265-208EFB2F1DD9}">
      <dgm:prSet/>
      <dgm:spPr/>
      <dgm:t>
        <a:bodyPr/>
        <a:lstStyle/>
        <a:p>
          <a:endParaRPr lang="en-US"/>
        </a:p>
      </dgm:t>
    </dgm:pt>
    <dgm:pt modelId="{4F789D37-AD6A-4846-9DEA-61403BB09582}" type="sibTrans" cxnId="{E2886FB3-E76C-404C-B265-208EFB2F1DD9}">
      <dgm:prSet/>
      <dgm:spPr/>
      <dgm:t>
        <a:bodyPr/>
        <a:lstStyle/>
        <a:p>
          <a:endParaRPr lang="en-US"/>
        </a:p>
      </dgm:t>
    </dgm:pt>
    <dgm:pt modelId="{5FB6E3B4-70DD-4692-8311-5CE96E4CAED4}">
      <dgm:prSet/>
      <dgm:spPr>
        <a:ln>
          <a:solidFill>
            <a:srgbClr val="C00000">
              <a:alpha val="90000"/>
            </a:srgbClr>
          </a:solidFill>
        </a:ln>
      </dgm:spPr>
      <dgm:t>
        <a:bodyPr/>
        <a:lstStyle/>
        <a:p>
          <a:r>
            <a:rPr lang="en-US" b="0" i="0"/>
            <a:t>Automated Interactive Assessment Generation</a:t>
          </a:r>
          <a:endParaRPr lang="en-US"/>
        </a:p>
      </dgm:t>
    </dgm:pt>
    <dgm:pt modelId="{6E8CA756-FF08-4D99-830E-7ABB278D8BC9}" type="parTrans" cxnId="{B7EBB866-ED12-4426-8C35-C11A25CDF99C}">
      <dgm:prSet/>
      <dgm:spPr/>
      <dgm:t>
        <a:bodyPr/>
        <a:lstStyle/>
        <a:p>
          <a:endParaRPr lang="en-US"/>
        </a:p>
      </dgm:t>
    </dgm:pt>
    <dgm:pt modelId="{E2AF0683-9B39-4F29-AF3E-6CD84A2B7DDF}" type="sibTrans" cxnId="{B7EBB866-ED12-4426-8C35-C11A25CDF99C}">
      <dgm:prSet/>
      <dgm:spPr/>
      <dgm:t>
        <a:bodyPr/>
        <a:lstStyle/>
        <a:p>
          <a:endParaRPr lang="en-US"/>
        </a:p>
      </dgm:t>
    </dgm:pt>
    <dgm:pt modelId="{9EEA09E3-D2E1-468C-B621-6883A18F12A8}">
      <dgm:prSet/>
      <dgm:spPr>
        <a:ln>
          <a:solidFill>
            <a:srgbClr val="C00000">
              <a:alpha val="90000"/>
            </a:srgbClr>
          </a:solidFill>
        </a:ln>
      </dgm:spPr>
      <dgm:t>
        <a:bodyPr/>
        <a:lstStyle/>
        <a:p>
          <a:r>
            <a:rPr lang="en-US" b="0" i="0"/>
            <a:t>Automated Assessment Grading</a:t>
          </a:r>
          <a:endParaRPr lang="en-US"/>
        </a:p>
      </dgm:t>
    </dgm:pt>
    <dgm:pt modelId="{4ED6B86B-6B1A-47CB-BF7A-D9040F1E8918}" type="parTrans" cxnId="{3E16F9BC-890F-40A2-A05B-9B412A10067D}">
      <dgm:prSet/>
      <dgm:spPr/>
      <dgm:t>
        <a:bodyPr/>
        <a:lstStyle/>
        <a:p>
          <a:endParaRPr lang="en-US"/>
        </a:p>
      </dgm:t>
    </dgm:pt>
    <dgm:pt modelId="{1AE9B1CB-1FDA-474F-B790-C153289B9B50}" type="sibTrans" cxnId="{3E16F9BC-890F-40A2-A05B-9B412A10067D}">
      <dgm:prSet/>
      <dgm:spPr/>
      <dgm:t>
        <a:bodyPr/>
        <a:lstStyle/>
        <a:p>
          <a:endParaRPr lang="en-US"/>
        </a:p>
      </dgm:t>
    </dgm:pt>
    <dgm:pt modelId="{FB453927-140C-4C7F-ACDE-1E117376EEAF}">
      <dgm:prSet/>
      <dgm:spPr>
        <a:ln>
          <a:solidFill>
            <a:srgbClr val="C00000">
              <a:alpha val="90000"/>
            </a:srgbClr>
          </a:solidFill>
        </a:ln>
      </dgm:spPr>
      <dgm:t>
        <a:bodyPr/>
        <a:lstStyle/>
        <a:p>
          <a:r>
            <a:rPr lang="en-US" b="0" i="0"/>
            <a:t>Integration with Canvas </a:t>
          </a:r>
          <a:endParaRPr lang="en-US"/>
        </a:p>
      </dgm:t>
    </dgm:pt>
    <dgm:pt modelId="{8D45B5DB-6948-4002-9674-78D67306264E}" type="parTrans" cxnId="{489B1ADD-1996-4CCB-9714-AE21C01A3118}">
      <dgm:prSet/>
      <dgm:spPr/>
      <dgm:t>
        <a:bodyPr/>
        <a:lstStyle/>
        <a:p>
          <a:endParaRPr lang="en-US"/>
        </a:p>
      </dgm:t>
    </dgm:pt>
    <dgm:pt modelId="{8EBFB21A-B65D-4E54-BE0F-8F0CAE0D11B0}" type="sibTrans" cxnId="{489B1ADD-1996-4CCB-9714-AE21C01A3118}">
      <dgm:prSet/>
      <dgm:spPr/>
      <dgm:t>
        <a:bodyPr/>
        <a:lstStyle/>
        <a:p>
          <a:endParaRPr lang="en-US"/>
        </a:p>
      </dgm:t>
    </dgm:pt>
    <dgm:pt modelId="{EB6E959D-3420-4ACC-A1B9-78EDBE39C226}">
      <dgm:prSet/>
      <dgm:spPr>
        <a:ln>
          <a:solidFill>
            <a:srgbClr val="C00000">
              <a:alpha val="90000"/>
            </a:srgbClr>
          </a:solidFill>
        </a:ln>
      </dgm:spPr>
      <dgm:t>
        <a:bodyPr/>
        <a:lstStyle/>
        <a:p>
          <a:r>
            <a:rPr lang="en-US" b="0" i="0"/>
            <a:t>Instructor needs to be able to review interactions </a:t>
          </a:r>
          <a:endParaRPr lang="en-US"/>
        </a:p>
      </dgm:t>
    </dgm:pt>
    <dgm:pt modelId="{36370505-335E-4A12-8288-872DEE95976C}" type="parTrans" cxnId="{84DD3842-BEB1-41CE-A7B8-EB2EE3EA6369}">
      <dgm:prSet/>
      <dgm:spPr/>
      <dgm:t>
        <a:bodyPr/>
        <a:lstStyle/>
        <a:p>
          <a:endParaRPr lang="en-US"/>
        </a:p>
      </dgm:t>
    </dgm:pt>
    <dgm:pt modelId="{6B511A3E-6120-492A-8EA3-75E4D0EAA0C5}" type="sibTrans" cxnId="{84DD3842-BEB1-41CE-A7B8-EB2EE3EA6369}">
      <dgm:prSet/>
      <dgm:spPr/>
      <dgm:t>
        <a:bodyPr/>
        <a:lstStyle/>
        <a:p>
          <a:endParaRPr lang="en-US"/>
        </a:p>
      </dgm:t>
    </dgm:pt>
    <dgm:pt modelId="{C3EC7E6B-9138-460B-9BF7-278BBF1D9BC2}" type="pres">
      <dgm:prSet presAssocID="{21E3CCF5-625D-4C30-B929-C9881C44A1EE}" presName="Name0" presStyleCnt="0">
        <dgm:presLayoutVars>
          <dgm:dir/>
          <dgm:animLvl val="lvl"/>
          <dgm:resizeHandles val="exact"/>
        </dgm:presLayoutVars>
      </dgm:prSet>
      <dgm:spPr/>
    </dgm:pt>
    <dgm:pt modelId="{CB1E98B1-2C43-4B3F-9801-9D05BF0ABD87}" type="pres">
      <dgm:prSet presAssocID="{33828592-F11C-4712-994B-0D2F690E8CC6}" presName="linNode" presStyleCnt="0"/>
      <dgm:spPr/>
    </dgm:pt>
    <dgm:pt modelId="{3ABBAD33-FFEE-4489-BACA-12833288A285}" type="pres">
      <dgm:prSet presAssocID="{33828592-F11C-4712-994B-0D2F690E8CC6}" presName="parentText" presStyleLbl="node1" presStyleIdx="0" presStyleCnt="2" custScaleX="74903" custScaleY="58248">
        <dgm:presLayoutVars>
          <dgm:chMax val="1"/>
          <dgm:bulletEnabled val="1"/>
        </dgm:presLayoutVars>
      </dgm:prSet>
      <dgm:spPr/>
    </dgm:pt>
    <dgm:pt modelId="{1CAF901C-1BF6-48AA-9DE7-3E8975651FED}" type="pres">
      <dgm:prSet presAssocID="{33828592-F11C-4712-994B-0D2F690E8CC6}" presName="descendantText" presStyleLbl="alignAccFollowNode1" presStyleIdx="0" presStyleCnt="2" custScaleX="90133" custScaleY="62346">
        <dgm:presLayoutVars>
          <dgm:bulletEnabled val="1"/>
        </dgm:presLayoutVars>
      </dgm:prSet>
      <dgm:spPr/>
    </dgm:pt>
    <dgm:pt modelId="{07218287-AB20-459D-AB54-35A639948FCC}" type="pres">
      <dgm:prSet presAssocID="{6D6B4828-10D2-4BBB-A4B9-AE0566DAFD9A}" presName="sp" presStyleCnt="0"/>
      <dgm:spPr/>
    </dgm:pt>
    <dgm:pt modelId="{A076F8DC-EE64-4DD3-B349-AB1B73F35F91}" type="pres">
      <dgm:prSet presAssocID="{01F907F6-E8C7-4269-953C-524294B1312E}" presName="linNode" presStyleCnt="0"/>
      <dgm:spPr/>
    </dgm:pt>
    <dgm:pt modelId="{87DBA2FB-42F9-48DF-ADF1-4F392D612366}" type="pres">
      <dgm:prSet presAssocID="{01F907F6-E8C7-4269-953C-524294B1312E}" presName="parentText" presStyleLbl="node1" presStyleIdx="1" presStyleCnt="2" custScaleX="73270" custScaleY="58471">
        <dgm:presLayoutVars>
          <dgm:chMax val="1"/>
          <dgm:bulletEnabled val="1"/>
        </dgm:presLayoutVars>
      </dgm:prSet>
      <dgm:spPr/>
    </dgm:pt>
    <dgm:pt modelId="{49DE829A-BC56-4137-8DDA-C15C26513454}" type="pres">
      <dgm:prSet presAssocID="{01F907F6-E8C7-4269-953C-524294B1312E}" presName="descendantText" presStyleLbl="alignAccFollowNode1" presStyleIdx="1" presStyleCnt="2" custScaleX="87538" custScaleY="61298">
        <dgm:presLayoutVars>
          <dgm:bulletEnabled val="1"/>
        </dgm:presLayoutVars>
      </dgm:prSet>
      <dgm:spPr/>
    </dgm:pt>
  </dgm:ptLst>
  <dgm:cxnLst>
    <dgm:cxn modelId="{899CDE06-3E88-47E1-93B2-21A052F7D0BE}" type="presOf" srcId="{33828592-F11C-4712-994B-0D2F690E8CC6}" destId="{3ABBAD33-FFEE-4489-BACA-12833288A285}" srcOrd="0" destOrd="0" presId="urn:microsoft.com/office/officeart/2005/8/layout/vList5"/>
    <dgm:cxn modelId="{E02D7208-7525-4F56-8BFE-1352AC2A3F88}" type="presOf" srcId="{5FB6E3B4-70DD-4692-8311-5CE96E4CAED4}" destId="{49DE829A-BC56-4137-8DDA-C15C26513454}" srcOrd="0" destOrd="0" presId="urn:microsoft.com/office/officeart/2005/8/layout/vList5"/>
    <dgm:cxn modelId="{5D18931E-4F59-4676-9BB6-5C52DD79A824}" type="presOf" srcId="{A38DB413-93EB-4377-AAF3-3F0ACDDC95E8}" destId="{1CAF901C-1BF6-48AA-9DE7-3E8975651FED}" srcOrd="0" destOrd="0" presId="urn:microsoft.com/office/officeart/2005/8/layout/vList5"/>
    <dgm:cxn modelId="{9C3EC824-CADC-4756-BD5A-2C996E86E016}" srcId="{33828592-F11C-4712-994B-0D2F690E8CC6}" destId="{A38DB413-93EB-4377-AAF3-3F0ACDDC95E8}" srcOrd="0" destOrd="0" parTransId="{1481F3DE-5D17-421E-BE60-8FCA13270DFF}" sibTransId="{BBE67EA7-4739-43BF-A48D-F00BDD131DDE}"/>
    <dgm:cxn modelId="{27C26E2E-D8FC-45D3-9F18-72EBF067D04B}" type="presOf" srcId="{01F907F6-E8C7-4269-953C-524294B1312E}" destId="{87DBA2FB-42F9-48DF-ADF1-4F392D612366}" srcOrd="0" destOrd="0" presId="urn:microsoft.com/office/officeart/2005/8/layout/vList5"/>
    <dgm:cxn modelId="{84DD3842-BEB1-41CE-A7B8-EB2EE3EA6369}" srcId="{01F907F6-E8C7-4269-953C-524294B1312E}" destId="{EB6E959D-3420-4ACC-A1B9-78EDBE39C226}" srcOrd="3" destOrd="0" parTransId="{36370505-335E-4A12-8288-872DEE95976C}" sibTransId="{6B511A3E-6120-492A-8EA3-75E4D0EAA0C5}"/>
    <dgm:cxn modelId="{41DCB745-A2C0-44C5-8BC0-77701B3E19BB}" type="presOf" srcId="{9EEA09E3-D2E1-468C-B621-6883A18F12A8}" destId="{49DE829A-BC56-4137-8DDA-C15C26513454}" srcOrd="0" destOrd="1" presId="urn:microsoft.com/office/officeart/2005/8/layout/vList5"/>
    <dgm:cxn modelId="{AA98B446-94CC-445A-B2A7-CEA8D84D74CE}" srcId="{21E3CCF5-625D-4C30-B929-C9881C44A1EE}" destId="{33828592-F11C-4712-994B-0D2F690E8CC6}" srcOrd="0" destOrd="0" parTransId="{1CCD60BC-31F5-4862-A141-F9F8BE3CCDF8}" sibTransId="{6D6B4828-10D2-4BBB-A4B9-AE0566DAFD9A}"/>
    <dgm:cxn modelId="{B7EBB866-ED12-4426-8C35-C11A25CDF99C}" srcId="{01F907F6-E8C7-4269-953C-524294B1312E}" destId="{5FB6E3B4-70DD-4692-8311-5CE96E4CAED4}" srcOrd="0" destOrd="0" parTransId="{6E8CA756-FF08-4D99-830E-7ABB278D8BC9}" sibTransId="{E2AF0683-9B39-4F29-AF3E-6CD84A2B7DDF}"/>
    <dgm:cxn modelId="{477DDC68-7CAE-4E7A-B222-DE23C137153B}" type="presOf" srcId="{21E3CCF5-625D-4C30-B929-C9881C44A1EE}" destId="{C3EC7E6B-9138-460B-9BF7-278BBF1D9BC2}" srcOrd="0" destOrd="0" presId="urn:microsoft.com/office/officeart/2005/8/layout/vList5"/>
    <dgm:cxn modelId="{3D93A849-7F1D-4051-BC37-330E08655F84}" type="presOf" srcId="{EB6E959D-3420-4ACC-A1B9-78EDBE39C226}" destId="{49DE829A-BC56-4137-8DDA-C15C26513454}" srcOrd="0" destOrd="3" presId="urn:microsoft.com/office/officeart/2005/8/layout/vList5"/>
    <dgm:cxn modelId="{4197BEA2-7DE8-4D09-9DE6-F8C25F50EAD7}" type="presOf" srcId="{FB453927-140C-4C7F-ACDE-1E117376EEAF}" destId="{49DE829A-BC56-4137-8DDA-C15C26513454}" srcOrd="0" destOrd="2" presId="urn:microsoft.com/office/officeart/2005/8/layout/vList5"/>
    <dgm:cxn modelId="{E2886FB3-E76C-404C-B265-208EFB2F1DD9}" srcId="{21E3CCF5-625D-4C30-B929-C9881C44A1EE}" destId="{01F907F6-E8C7-4269-953C-524294B1312E}" srcOrd="1" destOrd="0" parTransId="{A759BE41-D1F8-4363-8442-1F470DE2745E}" sibTransId="{4F789D37-AD6A-4846-9DEA-61403BB09582}"/>
    <dgm:cxn modelId="{3E16F9BC-890F-40A2-A05B-9B412A10067D}" srcId="{01F907F6-E8C7-4269-953C-524294B1312E}" destId="{9EEA09E3-D2E1-468C-B621-6883A18F12A8}" srcOrd="1" destOrd="0" parTransId="{4ED6B86B-6B1A-47CB-BF7A-D9040F1E8918}" sibTransId="{1AE9B1CB-1FDA-474F-B790-C153289B9B50}"/>
    <dgm:cxn modelId="{489B1ADD-1996-4CCB-9714-AE21C01A3118}" srcId="{01F907F6-E8C7-4269-953C-524294B1312E}" destId="{FB453927-140C-4C7F-ACDE-1E117376EEAF}" srcOrd="2" destOrd="0" parTransId="{8D45B5DB-6948-4002-9674-78D67306264E}" sibTransId="{8EBFB21A-B65D-4E54-BE0F-8F0CAE0D11B0}"/>
    <dgm:cxn modelId="{930F680D-C1D1-4FFB-9F46-9D91A5CB09D9}" type="presParOf" srcId="{C3EC7E6B-9138-460B-9BF7-278BBF1D9BC2}" destId="{CB1E98B1-2C43-4B3F-9801-9D05BF0ABD87}" srcOrd="0" destOrd="0" presId="urn:microsoft.com/office/officeart/2005/8/layout/vList5"/>
    <dgm:cxn modelId="{F6E566EA-66DE-4EFB-9A83-802A3F6026F9}" type="presParOf" srcId="{CB1E98B1-2C43-4B3F-9801-9D05BF0ABD87}" destId="{3ABBAD33-FFEE-4489-BACA-12833288A285}" srcOrd="0" destOrd="0" presId="urn:microsoft.com/office/officeart/2005/8/layout/vList5"/>
    <dgm:cxn modelId="{FAF0E8DE-4E76-49FC-AAFC-B8DCDA3CD62A}" type="presParOf" srcId="{CB1E98B1-2C43-4B3F-9801-9D05BF0ABD87}" destId="{1CAF901C-1BF6-48AA-9DE7-3E8975651FED}" srcOrd="1" destOrd="0" presId="urn:microsoft.com/office/officeart/2005/8/layout/vList5"/>
    <dgm:cxn modelId="{B980A5DE-633B-4381-938A-6FEAA4E67D76}" type="presParOf" srcId="{C3EC7E6B-9138-460B-9BF7-278BBF1D9BC2}" destId="{07218287-AB20-459D-AB54-35A639948FCC}" srcOrd="1" destOrd="0" presId="urn:microsoft.com/office/officeart/2005/8/layout/vList5"/>
    <dgm:cxn modelId="{398A4816-50E4-4D8B-BCED-5EDF6700AEB6}" type="presParOf" srcId="{C3EC7E6B-9138-460B-9BF7-278BBF1D9BC2}" destId="{A076F8DC-EE64-4DD3-B349-AB1B73F35F91}" srcOrd="2" destOrd="0" presId="urn:microsoft.com/office/officeart/2005/8/layout/vList5"/>
    <dgm:cxn modelId="{1E6A20C9-DA1A-40A6-9C1B-9E640DC9C89C}" type="presParOf" srcId="{A076F8DC-EE64-4DD3-B349-AB1B73F35F91}" destId="{87DBA2FB-42F9-48DF-ADF1-4F392D612366}" srcOrd="0" destOrd="0" presId="urn:microsoft.com/office/officeart/2005/8/layout/vList5"/>
    <dgm:cxn modelId="{06A7809B-911B-4748-850A-727921404088}" type="presParOf" srcId="{A076F8DC-EE64-4DD3-B349-AB1B73F35F91}" destId="{49DE829A-BC56-4137-8DDA-C15C2651345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305439-CAD3-4E28-B366-64DD0CD7EE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F9B791-6E20-4311-A632-DE7412C8653D}">
      <dgm:prSet/>
      <dgm:spPr>
        <a:solidFill>
          <a:srgbClr val="C8102E"/>
        </a:solidFill>
        <a:ln>
          <a:solidFill>
            <a:srgbClr val="C00000"/>
          </a:solidFill>
        </a:ln>
      </dgm:spPr>
      <dgm:t>
        <a:bodyPr/>
        <a:lstStyle/>
        <a:p>
          <a:pPr rtl="0"/>
          <a:r>
            <a:rPr lang="en-US" dirty="0" err="1">
              <a:latin typeface="Source Sans Pro"/>
              <a:ea typeface="Source Sans Pro"/>
            </a:rPr>
            <a:t>Langroid</a:t>
          </a:r>
          <a:r>
            <a:rPr lang="en-US" dirty="0">
              <a:latin typeface="Source Sans Pro"/>
              <a:ea typeface="Source Sans Pro"/>
            </a:rPr>
            <a:t> Components (Agents)</a:t>
          </a:r>
        </a:p>
      </dgm:t>
    </dgm:pt>
    <dgm:pt modelId="{82A8D61A-324E-4EC1-834B-B0CC2700A308}" type="parTrans" cxnId="{70B4381C-7905-4E78-AEE7-FB4C211F9283}">
      <dgm:prSet/>
      <dgm:spPr/>
      <dgm:t>
        <a:bodyPr/>
        <a:lstStyle/>
        <a:p>
          <a:endParaRPr lang="en-US"/>
        </a:p>
      </dgm:t>
    </dgm:pt>
    <dgm:pt modelId="{58FC75D9-C460-416A-9C57-FE0DEAC5E918}" type="sibTrans" cxnId="{70B4381C-7905-4E78-AEE7-FB4C211F9283}">
      <dgm:prSet/>
      <dgm:spPr/>
      <dgm:t>
        <a:bodyPr/>
        <a:lstStyle/>
        <a:p>
          <a:endParaRPr lang="en-US"/>
        </a:p>
      </dgm:t>
    </dgm:pt>
    <dgm:pt modelId="{F9A697E9-40A8-477D-9E0A-B43D018DC429}">
      <dgm:prSet/>
      <dgm:spPr>
        <a:ln>
          <a:solidFill>
            <a:srgbClr val="C00000">
              <a:alpha val="90000"/>
            </a:srgbClr>
          </a:solidFill>
        </a:ln>
      </dgm:spPr>
      <dgm:t>
        <a:bodyPr/>
        <a:lstStyle/>
        <a:p>
          <a:pPr rtl="0"/>
          <a:r>
            <a:rPr lang="en-US" dirty="0">
              <a:latin typeface="Source Sans Pro"/>
              <a:ea typeface="Source Sans Pro"/>
            </a:rPr>
            <a:t>Handles Interactions</a:t>
          </a:r>
        </a:p>
      </dgm:t>
    </dgm:pt>
    <dgm:pt modelId="{958F216C-CD7C-473E-BFB7-684B6BD4CCD4}" type="parTrans" cxnId="{EBB13F29-3A8A-45E2-BF20-BF138219227E}">
      <dgm:prSet/>
      <dgm:spPr/>
      <dgm:t>
        <a:bodyPr/>
        <a:lstStyle/>
        <a:p>
          <a:endParaRPr lang="en-US"/>
        </a:p>
      </dgm:t>
    </dgm:pt>
    <dgm:pt modelId="{9CD5EE1B-0BF8-4720-BA52-50BFFE2832DA}" type="sibTrans" cxnId="{EBB13F29-3A8A-45E2-BF20-BF138219227E}">
      <dgm:prSet/>
      <dgm:spPr/>
      <dgm:t>
        <a:bodyPr/>
        <a:lstStyle/>
        <a:p>
          <a:endParaRPr lang="en-US"/>
        </a:p>
      </dgm:t>
    </dgm:pt>
    <dgm:pt modelId="{3B707A3C-AF41-4EAF-B0FC-F69C3023CF2D}">
      <dgm:prSet/>
      <dgm:spPr>
        <a:ln>
          <a:solidFill>
            <a:srgbClr val="C00000">
              <a:alpha val="90000"/>
            </a:srgbClr>
          </a:solidFill>
        </a:ln>
      </dgm:spPr>
      <dgm:t>
        <a:bodyPr/>
        <a:lstStyle/>
        <a:p>
          <a:pPr rtl="0"/>
          <a:r>
            <a:rPr lang="en-US" dirty="0">
              <a:latin typeface="Source Sans Pro"/>
              <a:ea typeface="Source Sans Pro"/>
            </a:rPr>
            <a:t>Divided into two Agents</a:t>
          </a:r>
        </a:p>
      </dgm:t>
    </dgm:pt>
    <dgm:pt modelId="{1DEAAF71-4A3E-48A2-8CE2-C73DED02C0A3}" type="parTrans" cxnId="{429D87E9-6EA6-4FAD-9BF9-BE0F80BDEA28}">
      <dgm:prSet/>
      <dgm:spPr/>
      <dgm:t>
        <a:bodyPr/>
        <a:lstStyle/>
        <a:p>
          <a:endParaRPr lang="en-US"/>
        </a:p>
      </dgm:t>
    </dgm:pt>
    <dgm:pt modelId="{6CF1AC71-520E-450B-A7CB-E71C9D876900}" type="sibTrans" cxnId="{429D87E9-6EA6-4FAD-9BF9-BE0F80BDEA28}">
      <dgm:prSet/>
      <dgm:spPr/>
      <dgm:t>
        <a:bodyPr/>
        <a:lstStyle/>
        <a:p>
          <a:endParaRPr lang="en-US"/>
        </a:p>
      </dgm:t>
    </dgm:pt>
    <dgm:pt modelId="{7F097C1C-1FC5-4BCD-BE4A-A9323E54A838}">
      <dgm:prSet/>
      <dgm:spPr>
        <a:ln>
          <a:solidFill>
            <a:srgbClr val="C00000">
              <a:alpha val="90000"/>
            </a:srgbClr>
          </a:solidFill>
        </a:ln>
      </dgm:spPr>
      <dgm:t>
        <a:bodyPr/>
        <a:lstStyle/>
        <a:p>
          <a:r>
            <a:rPr lang="en-US" dirty="0">
              <a:latin typeface="Source Sans Pro"/>
              <a:ea typeface="Source Sans Pro"/>
            </a:rPr>
            <a:t>Instructor</a:t>
          </a:r>
        </a:p>
      </dgm:t>
    </dgm:pt>
    <dgm:pt modelId="{71DBF0B1-5F76-41F5-B8B3-CF5607E58498}" type="parTrans" cxnId="{291871B2-349C-4F72-949F-1FFD886B2E93}">
      <dgm:prSet/>
      <dgm:spPr/>
      <dgm:t>
        <a:bodyPr/>
        <a:lstStyle/>
        <a:p>
          <a:endParaRPr lang="en-US"/>
        </a:p>
      </dgm:t>
    </dgm:pt>
    <dgm:pt modelId="{7972119C-F09B-4575-A697-067E01176F16}" type="sibTrans" cxnId="{291871B2-349C-4F72-949F-1FFD886B2E93}">
      <dgm:prSet/>
      <dgm:spPr/>
      <dgm:t>
        <a:bodyPr/>
        <a:lstStyle/>
        <a:p>
          <a:endParaRPr lang="en-US"/>
        </a:p>
      </dgm:t>
    </dgm:pt>
    <dgm:pt modelId="{30457A73-0A3D-4BF8-BA07-0ED47DE1CA8B}">
      <dgm:prSet/>
      <dgm:spPr>
        <a:ln>
          <a:solidFill>
            <a:srgbClr val="C00000">
              <a:alpha val="90000"/>
            </a:srgbClr>
          </a:solidFill>
        </a:ln>
      </dgm:spPr>
      <dgm:t>
        <a:bodyPr/>
        <a:lstStyle/>
        <a:p>
          <a:pPr rtl="0"/>
          <a:r>
            <a:rPr lang="en-US" dirty="0">
              <a:latin typeface="Source Sans Pro"/>
              <a:ea typeface="Source Sans Pro"/>
            </a:rPr>
            <a:t>Responders</a:t>
          </a:r>
        </a:p>
      </dgm:t>
    </dgm:pt>
    <dgm:pt modelId="{394E5287-F45A-4B5B-8A13-9AD4A313E06E}" type="parTrans" cxnId="{BA06CFCD-162F-4427-894F-6EB391F01D08}">
      <dgm:prSet/>
      <dgm:spPr/>
      <dgm:t>
        <a:bodyPr/>
        <a:lstStyle/>
        <a:p>
          <a:endParaRPr lang="en-US"/>
        </a:p>
      </dgm:t>
    </dgm:pt>
    <dgm:pt modelId="{BD9F98B6-9DD9-4419-90AC-1E7B89D63FF2}" type="sibTrans" cxnId="{BA06CFCD-162F-4427-894F-6EB391F01D08}">
      <dgm:prSet/>
      <dgm:spPr/>
      <dgm:t>
        <a:bodyPr/>
        <a:lstStyle/>
        <a:p>
          <a:endParaRPr lang="en-US"/>
        </a:p>
      </dgm:t>
    </dgm:pt>
    <dgm:pt modelId="{A16A665E-1314-47F4-A4F1-355FB5BBA2E4}">
      <dgm:prSet/>
      <dgm:spPr>
        <a:ln>
          <a:solidFill>
            <a:srgbClr val="C00000">
              <a:alpha val="90000"/>
            </a:srgbClr>
          </a:solidFill>
        </a:ln>
      </dgm:spPr>
      <dgm:t>
        <a:bodyPr/>
        <a:lstStyle/>
        <a:p>
          <a:r>
            <a:rPr lang="en-US" dirty="0">
              <a:latin typeface="Source Sans Pro"/>
              <a:ea typeface="Source Sans Pro"/>
            </a:rPr>
            <a:t>Grader</a:t>
          </a:r>
        </a:p>
      </dgm:t>
    </dgm:pt>
    <dgm:pt modelId="{AE441B4E-DE83-47DB-9E4F-299A21EBDB36}" type="parTrans" cxnId="{0C1250B7-A1B3-4791-90FD-7715F0B60E97}">
      <dgm:prSet/>
      <dgm:spPr/>
      <dgm:t>
        <a:bodyPr/>
        <a:lstStyle/>
        <a:p>
          <a:endParaRPr lang="en-US"/>
        </a:p>
      </dgm:t>
    </dgm:pt>
    <dgm:pt modelId="{EF008ED0-3BB7-4D0A-8CAB-EC6EC3F01A32}" type="sibTrans" cxnId="{0C1250B7-A1B3-4791-90FD-7715F0B60E97}">
      <dgm:prSet/>
      <dgm:spPr/>
      <dgm:t>
        <a:bodyPr/>
        <a:lstStyle/>
        <a:p>
          <a:endParaRPr lang="en-US"/>
        </a:p>
      </dgm:t>
    </dgm:pt>
    <dgm:pt modelId="{B014F860-92A7-41EF-B0C2-69F4B72B3E48}">
      <dgm:prSet/>
      <dgm:spPr>
        <a:ln>
          <a:solidFill>
            <a:srgbClr val="C00000">
              <a:alpha val="90000"/>
            </a:srgbClr>
          </a:solidFill>
        </a:ln>
      </dgm:spPr>
      <dgm:t>
        <a:bodyPr/>
        <a:lstStyle/>
        <a:p>
          <a:pPr rtl="0"/>
          <a:r>
            <a:rPr lang="en-US" dirty="0">
              <a:latin typeface="Source Sans Pro"/>
              <a:ea typeface="Source Sans Pro"/>
            </a:rPr>
            <a:t>Modified Interaction</a:t>
          </a:r>
        </a:p>
      </dgm:t>
    </dgm:pt>
    <dgm:pt modelId="{15764505-13D5-4F12-89AC-AA558C2DC249}" type="parTrans" cxnId="{D38BCC2A-F442-41A2-AA1B-569477D06072}">
      <dgm:prSet/>
      <dgm:spPr/>
      <dgm:t>
        <a:bodyPr/>
        <a:lstStyle/>
        <a:p>
          <a:endParaRPr lang="en-US"/>
        </a:p>
      </dgm:t>
    </dgm:pt>
    <dgm:pt modelId="{3AE7C1E7-06D1-497E-9C75-00668DACAEA0}" type="sibTrans" cxnId="{D38BCC2A-F442-41A2-AA1B-569477D06072}">
      <dgm:prSet/>
      <dgm:spPr/>
      <dgm:t>
        <a:bodyPr/>
        <a:lstStyle/>
        <a:p>
          <a:endParaRPr lang="en-US"/>
        </a:p>
      </dgm:t>
    </dgm:pt>
    <dgm:pt modelId="{45F545CF-0B05-4FF5-890F-E3059B461B1B}" type="pres">
      <dgm:prSet presAssocID="{59305439-CAD3-4E28-B366-64DD0CD7EE68}" presName="Name0" presStyleCnt="0">
        <dgm:presLayoutVars>
          <dgm:dir/>
          <dgm:animLvl val="lvl"/>
          <dgm:resizeHandles val="exact"/>
        </dgm:presLayoutVars>
      </dgm:prSet>
      <dgm:spPr/>
    </dgm:pt>
    <dgm:pt modelId="{4CA86183-67B8-477C-94B4-F999D14951A8}" type="pres">
      <dgm:prSet presAssocID="{9CF9B791-6E20-4311-A632-DE7412C8653D}" presName="composite" presStyleCnt="0"/>
      <dgm:spPr/>
    </dgm:pt>
    <dgm:pt modelId="{3C957DB2-E348-42EB-9E1B-5111E8A3292D}" type="pres">
      <dgm:prSet presAssocID="{9CF9B791-6E20-4311-A632-DE7412C8653D}" presName="parTx" presStyleLbl="alignNode1" presStyleIdx="0" presStyleCnt="1" custLinFactNeighborY="5632">
        <dgm:presLayoutVars>
          <dgm:chMax val="0"/>
          <dgm:chPref val="0"/>
          <dgm:bulletEnabled val="1"/>
        </dgm:presLayoutVars>
      </dgm:prSet>
      <dgm:spPr/>
    </dgm:pt>
    <dgm:pt modelId="{C4785C1C-8FFE-48D2-8E28-7C281B20C87F}" type="pres">
      <dgm:prSet presAssocID="{9CF9B791-6E20-4311-A632-DE7412C8653D}" presName="desTx" presStyleLbl="alignAccFollowNode1" presStyleIdx="0" presStyleCnt="1" custLinFactNeighborX="2941" custLinFactNeighborY="-2313">
        <dgm:presLayoutVars>
          <dgm:bulletEnabled val="1"/>
        </dgm:presLayoutVars>
      </dgm:prSet>
      <dgm:spPr/>
    </dgm:pt>
  </dgm:ptLst>
  <dgm:cxnLst>
    <dgm:cxn modelId="{E0477616-A817-4D30-BC4F-3D2B755B020F}" type="presOf" srcId="{3B707A3C-AF41-4EAF-B0FC-F69C3023CF2D}" destId="{C4785C1C-8FFE-48D2-8E28-7C281B20C87F}" srcOrd="0" destOrd="3" presId="urn:microsoft.com/office/officeart/2005/8/layout/hList1"/>
    <dgm:cxn modelId="{70B4381C-7905-4E78-AEE7-FB4C211F9283}" srcId="{59305439-CAD3-4E28-B366-64DD0CD7EE68}" destId="{9CF9B791-6E20-4311-A632-DE7412C8653D}" srcOrd="0" destOrd="0" parTransId="{82A8D61A-324E-4EC1-834B-B0CC2700A308}" sibTransId="{58FC75D9-C460-416A-9C57-FE0DEAC5E918}"/>
    <dgm:cxn modelId="{EBB13F29-3A8A-45E2-BF20-BF138219227E}" srcId="{9CF9B791-6E20-4311-A632-DE7412C8653D}" destId="{F9A697E9-40A8-477D-9E0A-B43D018DC429}" srcOrd="0" destOrd="0" parTransId="{958F216C-CD7C-473E-BFB7-684B6BD4CCD4}" sibTransId="{9CD5EE1B-0BF8-4720-BA52-50BFFE2832DA}"/>
    <dgm:cxn modelId="{D38BCC2A-F442-41A2-AA1B-569477D06072}" srcId="{F9A697E9-40A8-477D-9E0A-B43D018DC429}" destId="{B014F860-92A7-41EF-B0C2-69F4B72B3E48}" srcOrd="1" destOrd="0" parTransId="{15764505-13D5-4F12-89AC-AA558C2DC249}" sibTransId="{3AE7C1E7-06D1-497E-9C75-00668DACAEA0}"/>
    <dgm:cxn modelId="{19FEA44C-FBDD-46D0-8115-54EB00F88398}" type="presOf" srcId="{59305439-CAD3-4E28-B366-64DD0CD7EE68}" destId="{45F545CF-0B05-4FF5-890F-E3059B461B1B}" srcOrd="0" destOrd="0" presId="urn:microsoft.com/office/officeart/2005/8/layout/hList1"/>
    <dgm:cxn modelId="{13CB184D-1513-453C-A1FB-90105C8D6754}" type="presOf" srcId="{F9A697E9-40A8-477D-9E0A-B43D018DC429}" destId="{C4785C1C-8FFE-48D2-8E28-7C281B20C87F}" srcOrd="0" destOrd="0" presId="urn:microsoft.com/office/officeart/2005/8/layout/hList1"/>
    <dgm:cxn modelId="{5C5D7172-5C0F-4D7E-ADA0-0E30BE32CAC0}" type="presOf" srcId="{A16A665E-1314-47F4-A4F1-355FB5BBA2E4}" destId="{C4785C1C-8FFE-48D2-8E28-7C281B20C87F}" srcOrd="0" destOrd="5" presId="urn:microsoft.com/office/officeart/2005/8/layout/hList1"/>
    <dgm:cxn modelId="{62BDA8AA-5664-44F8-80A1-D48500E780ED}" type="presOf" srcId="{7F097C1C-1FC5-4BCD-BE4A-A9323E54A838}" destId="{C4785C1C-8FFE-48D2-8E28-7C281B20C87F}" srcOrd="0" destOrd="4" presId="urn:microsoft.com/office/officeart/2005/8/layout/hList1"/>
    <dgm:cxn modelId="{291871B2-349C-4F72-949F-1FFD886B2E93}" srcId="{3B707A3C-AF41-4EAF-B0FC-F69C3023CF2D}" destId="{7F097C1C-1FC5-4BCD-BE4A-A9323E54A838}" srcOrd="0" destOrd="0" parTransId="{71DBF0B1-5F76-41F5-B8B3-CF5607E58498}" sibTransId="{7972119C-F09B-4575-A697-067E01176F16}"/>
    <dgm:cxn modelId="{0C1250B7-A1B3-4791-90FD-7715F0B60E97}" srcId="{3B707A3C-AF41-4EAF-B0FC-F69C3023CF2D}" destId="{A16A665E-1314-47F4-A4F1-355FB5BBA2E4}" srcOrd="1" destOrd="0" parTransId="{AE441B4E-DE83-47DB-9E4F-299A21EBDB36}" sibTransId="{EF008ED0-3BB7-4D0A-8CAB-EC6EC3F01A32}"/>
    <dgm:cxn modelId="{27B37ABF-B682-4B81-871F-CCAE4C9F1FF2}" type="presOf" srcId="{9CF9B791-6E20-4311-A632-DE7412C8653D}" destId="{3C957DB2-E348-42EB-9E1B-5111E8A3292D}" srcOrd="0" destOrd="0" presId="urn:microsoft.com/office/officeart/2005/8/layout/hList1"/>
    <dgm:cxn modelId="{BA06CFCD-162F-4427-894F-6EB391F01D08}" srcId="{F9A697E9-40A8-477D-9E0A-B43D018DC429}" destId="{30457A73-0A3D-4BF8-BA07-0ED47DE1CA8B}" srcOrd="0" destOrd="0" parTransId="{394E5287-F45A-4B5B-8A13-9AD4A313E06E}" sibTransId="{BD9F98B6-9DD9-4419-90AC-1E7B89D63FF2}"/>
    <dgm:cxn modelId="{429D87E9-6EA6-4FAD-9BF9-BE0F80BDEA28}" srcId="{9CF9B791-6E20-4311-A632-DE7412C8653D}" destId="{3B707A3C-AF41-4EAF-B0FC-F69C3023CF2D}" srcOrd="1" destOrd="0" parTransId="{1DEAAF71-4A3E-48A2-8CE2-C73DED02C0A3}" sibTransId="{6CF1AC71-520E-450B-A7CB-E71C9D876900}"/>
    <dgm:cxn modelId="{B35ADFF3-16D4-4002-B436-DF8ED18447E4}" type="presOf" srcId="{B014F860-92A7-41EF-B0C2-69F4B72B3E48}" destId="{C4785C1C-8FFE-48D2-8E28-7C281B20C87F}" srcOrd="0" destOrd="2" presId="urn:microsoft.com/office/officeart/2005/8/layout/hList1"/>
    <dgm:cxn modelId="{9E00DAFB-CC0C-4E9A-9952-A8B9258D8B78}" type="presOf" srcId="{30457A73-0A3D-4BF8-BA07-0ED47DE1CA8B}" destId="{C4785C1C-8FFE-48D2-8E28-7C281B20C87F}" srcOrd="0" destOrd="1" presId="urn:microsoft.com/office/officeart/2005/8/layout/hList1"/>
    <dgm:cxn modelId="{9D5CAA0C-7150-4603-B120-019DF049BDFE}" type="presParOf" srcId="{45F545CF-0B05-4FF5-890F-E3059B461B1B}" destId="{4CA86183-67B8-477C-94B4-F999D14951A8}" srcOrd="0" destOrd="0" presId="urn:microsoft.com/office/officeart/2005/8/layout/hList1"/>
    <dgm:cxn modelId="{04AB1C94-1071-4726-B5DA-CD18DBBF3340}" type="presParOf" srcId="{4CA86183-67B8-477C-94B4-F999D14951A8}" destId="{3C957DB2-E348-42EB-9E1B-5111E8A3292D}" srcOrd="0" destOrd="0" presId="urn:microsoft.com/office/officeart/2005/8/layout/hList1"/>
    <dgm:cxn modelId="{34B86D93-A890-4020-97FC-886A888BC4AD}" type="presParOf" srcId="{4CA86183-67B8-477C-94B4-F999D14951A8}" destId="{C4785C1C-8FFE-48D2-8E28-7C281B20C87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305439-CAD3-4E28-B366-64DD0CD7EE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F9B791-6E20-4311-A632-DE7412C8653D}">
      <dgm:prSet/>
      <dgm:spPr>
        <a:solidFill>
          <a:srgbClr val="C8102E"/>
        </a:solidFill>
        <a:ln>
          <a:solidFill>
            <a:srgbClr val="C00000"/>
          </a:solidFill>
        </a:ln>
      </dgm:spPr>
      <dgm:t>
        <a:bodyPr/>
        <a:lstStyle/>
        <a:p>
          <a:pPr rtl="0"/>
          <a:r>
            <a:rPr lang="en-US" err="1">
              <a:latin typeface="Source Sans Pro"/>
              <a:ea typeface="Source Sans Pro"/>
            </a:rPr>
            <a:t>Langroid</a:t>
          </a:r>
          <a:r>
            <a:rPr lang="en-US">
              <a:latin typeface="Source Sans Pro"/>
              <a:ea typeface="Source Sans Pro"/>
            </a:rPr>
            <a:t> Components (Tasks)</a:t>
          </a:r>
        </a:p>
      </dgm:t>
    </dgm:pt>
    <dgm:pt modelId="{82A8D61A-324E-4EC1-834B-B0CC2700A308}" type="parTrans" cxnId="{70B4381C-7905-4E78-AEE7-FB4C211F9283}">
      <dgm:prSet/>
      <dgm:spPr/>
      <dgm:t>
        <a:bodyPr/>
        <a:lstStyle/>
        <a:p>
          <a:endParaRPr lang="en-US"/>
        </a:p>
      </dgm:t>
    </dgm:pt>
    <dgm:pt modelId="{58FC75D9-C460-416A-9C57-FE0DEAC5E918}" type="sibTrans" cxnId="{70B4381C-7905-4E78-AEE7-FB4C211F9283}">
      <dgm:prSet/>
      <dgm:spPr/>
      <dgm:t>
        <a:bodyPr/>
        <a:lstStyle/>
        <a:p>
          <a:endParaRPr lang="en-US"/>
        </a:p>
      </dgm:t>
    </dgm:pt>
    <dgm:pt modelId="{F0AD5329-484B-4826-8BEA-CAF699E5043E}">
      <dgm:prSet/>
      <dgm:spPr>
        <a:ln>
          <a:solidFill>
            <a:srgbClr val="C00000">
              <a:alpha val="90000"/>
            </a:srgbClr>
          </a:solidFill>
        </a:ln>
      </dgm:spPr>
      <dgm:t>
        <a:bodyPr/>
        <a:lstStyle/>
        <a:p>
          <a:pPr rtl="0"/>
          <a:r>
            <a:rPr lang="en-US" dirty="0" err="1">
              <a:latin typeface="Source Sans Pro"/>
              <a:ea typeface="Source Sans Pro"/>
            </a:rPr>
            <a:t>generate_follow_up</a:t>
          </a:r>
          <a:endParaRPr lang="en-US" dirty="0">
            <a:latin typeface="Source Sans Pro"/>
            <a:ea typeface="Source Sans Pro"/>
          </a:endParaRPr>
        </a:p>
      </dgm:t>
    </dgm:pt>
    <dgm:pt modelId="{EE8B103A-2790-4033-9DE0-8C75AD82D828}" type="parTrans" cxnId="{233983F6-F7C9-4F11-A85B-A88DB9BDE007}">
      <dgm:prSet/>
      <dgm:spPr/>
      <dgm:t>
        <a:bodyPr/>
        <a:lstStyle/>
        <a:p>
          <a:endParaRPr lang="en-US"/>
        </a:p>
      </dgm:t>
    </dgm:pt>
    <dgm:pt modelId="{2EAF62DB-4BB1-4F0A-8E0F-D5DA0789AB4F}" type="sibTrans" cxnId="{233983F6-F7C9-4F11-A85B-A88DB9BDE007}">
      <dgm:prSet/>
      <dgm:spPr/>
      <dgm:t>
        <a:bodyPr/>
        <a:lstStyle/>
        <a:p>
          <a:endParaRPr lang="en-US"/>
        </a:p>
      </dgm:t>
    </dgm:pt>
    <dgm:pt modelId="{69CF6EC9-4EAD-4FC6-A023-FAD75A8551BD}">
      <dgm:prSet/>
      <dgm:spPr/>
      <dgm:t>
        <a:bodyPr/>
        <a:lstStyle/>
        <a:p>
          <a:pPr rtl="0"/>
          <a:r>
            <a:rPr lang="en-US" dirty="0" err="1">
              <a:latin typeface="Source Sans Pro"/>
              <a:ea typeface="Source Sans Pro"/>
            </a:rPr>
            <a:t>malicious_activites</a:t>
          </a:r>
          <a:endParaRPr lang="en-US" dirty="0">
            <a:latin typeface="Source Sans Pro"/>
            <a:ea typeface="Source Sans Pro"/>
          </a:endParaRPr>
        </a:p>
      </dgm:t>
    </dgm:pt>
    <dgm:pt modelId="{290D732D-BF30-4AF2-A874-6A7E7526535F}" type="parTrans" cxnId="{BCCDE172-A75F-4C26-A63F-F7FC1A97418F}">
      <dgm:prSet/>
      <dgm:spPr/>
      <dgm:t>
        <a:bodyPr/>
        <a:lstStyle/>
        <a:p>
          <a:endParaRPr lang="en-US"/>
        </a:p>
      </dgm:t>
    </dgm:pt>
    <dgm:pt modelId="{734AB095-4681-442A-871A-12A4E28EC5CE}" type="sibTrans" cxnId="{BCCDE172-A75F-4C26-A63F-F7FC1A97418F}">
      <dgm:prSet/>
      <dgm:spPr/>
      <dgm:t>
        <a:bodyPr/>
        <a:lstStyle/>
        <a:p>
          <a:endParaRPr lang="en-US"/>
        </a:p>
      </dgm:t>
    </dgm:pt>
    <dgm:pt modelId="{245EE60A-8797-4173-B3E9-AE17581EB6AF}">
      <dgm:prSet/>
      <dgm:spPr/>
      <dgm:t>
        <a:bodyPr/>
        <a:lstStyle/>
        <a:p>
          <a:pPr rtl="0"/>
          <a:r>
            <a:rPr lang="en-US" dirty="0" err="1">
              <a:latin typeface="Source Sans Pro"/>
              <a:ea typeface="Source Sans Pro"/>
            </a:rPr>
            <a:t>off_topic_redirect</a:t>
          </a:r>
          <a:endParaRPr lang="en-US" dirty="0">
            <a:latin typeface="Source Sans Pro"/>
            <a:ea typeface="Source Sans Pro"/>
          </a:endParaRPr>
        </a:p>
      </dgm:t>
    </dgm:pt>
    <dgm:pt modelId="{03F70AC3-107D-4B11-850C-EC5053B21A5E}" type="parTrans" cxnId="{A9D40FBB-D73B-4B1F-914B-C71596DD0793}">
      <dgm:prSet/>
      <dgm:spPr/>
      <dgm:t>
        <a:bodyPr/>
        <a:lstStyle/>
        <a:p>
          <a:endParaRPr lang="en-US"/>
        </a:p>
      </dgm:t>
    </dgm:pt>
    <dgm:pt modelId="{F2190658-7C30-4BFC-B0F4-57B1D78FA815}" type="sibTrans" cxnId="{A9D40FBB-D73B-4B1F-914B-C71596DD0793}">
      <dgm:prSet/>
      <dgm:spPr/>
      <dgm:t>
        <a:bodyPr/>
        <a:lstStyle/>
        <a:p>
          <a:endParaRPr lang="en-US"/>
        </a:p>
      </dgm:t>
    </dgm:pt>
    <dgm:pt modelId="{F9A697E9-40A8-477D-9E0A-B43D018DC429}">
      <dgm:prSet/>
      <dgm:spPr>
        <a:ln>
          <a:solidFill>
            <a:srgbClr val="C00000">
              <a:alpha val="90000"/>
            </a:srgbClr>
          </a:solidFill>
        </a:ln>
      </dgm:spPr>
      <dgm:t>
        <a:bodyPr/>
        <a:lstStyle/>
        <a:p>
          <a:pPr rtl="0"/>
          <a:r>
            <a:rPr lang="en-US" dirty="0">
              <a:latin typeface="Source Sans Pro"/>
              <a:ea typeface="Source Sans Pro"/>
            </a:rPr>
            <a:t>Loops Through Responders</a:t>
          </a:r>
        </a:p>
      </dgm:t>
    </dgm:pt>
    <dgm:pt modelId="{958F216C-CD7C-473E-BFB7-684B6BD4CCD4}" type="parTrans" cxnId="{EBB13F29-3A8A-45E2-BF20-BF138219227E}">
      <dgm:prSet/>
      <dgm:spPr/>
      <dgm:t>
        <a:bodyPr/>
        <a:lstStyle/>
        <a:p>
          <a:endParaRPr lang="en-US"/>
        </a:p>
      </dgm:t>
    </dgm:pt>
    <dgm:pt modelId="{9CD5EE1B-0BF8-4720-BA52-50BFFE2832DA}" type="sibTrans" cxnId="{EBB13F29-3A8A-45E2-BF20-BF138219227E}">
      <dgm:prSet/>
      <dgm:spPr/>
      <dgm:t>
        <a:bodyPr/>
        <a:lstStyle/>
        <a:p>
          <a:endParaRPr lang="en-US"/>
        </a:p>
      </dgm:t>
    </dgm:pt>
    <dgm:pt modelId="{DDE18846-73F4-4EF4-9308-8CF50C6B32A4}">
      <dgm:prSet/>
      <dgm:spPr>
        <a:ln>
          <a:solidFill>
            <a:srgbClr val="C00000">
              <a:alpha val="90000"/>
            </a:srgbClr>
          </a:solidFill>
        </a:ln>
      </dgm:spPr>
      <dgm:t>
        <a:bodyPr/>
        <a:lstStyle/>
        <a:p>
          <a:pPr rtl="0"/>
          <a:r>
            <a:rPr lang="en-US" dirty="0">
              <a:latin typeface="Source Sans Pro"/>
              <a:ea typeface="Source Sans Pro"/>
            </a:rPr>
            <a:t>Stop at Valid Responses</a:t>
          </a:r>
        </a:p>
      </dgm:t>
    </dgm:pt>
    <dgm:pt modelId="{AC95EDAE-47D3-4B70-A2FE-546F750D4443}" type="parTrans" cxnId="{CDCAFA77-1853-445A-92F2-9CDA4F991C0C}">
      <dgm:prSet/>
      <dgm:spPr/>
      <dgm:t>
        <a:bodyPr/>
        <a:lstStyle/>
        <a:p>
          <a:endParaRPr lang="en-US"/>
        </a:p>
      </dgm:t>
    </dgm:pt>
    <dgm:pt modelId="{CC80D207-2EFB-4D99-94AC-74997B15F7FA}" type="sibTrans" cxnId="{CDCAFA77-1853-445A-92F2-9CDA4F991C0C}">
      <dgm:prSet/>
      <dgm:spPr/>
      <dgm:t>
        <a:bodyPr/>
        <a:lstStyle/>
        <a:p>
          <a:endParaRPr lang="en-US"/>
        </a:p>
      </dgm:t>
    </dgm:pt>
    <dgm:pt modelId="{3B707A3C-AF41-4EAF-B0FC-F69C3023CF2D}">
      <dgm:prSet/>
      <dgm:spPr>
        <a:ln>
          <a:solidFill>
            <a:srgbClr val="C00000">
              <a:alpha val="90000"/>
            </a:srgbClr>
          </a:solidFill>
        </a:ln>
      </dgm:spPr>
      <dgm:t>
        <a:bodyPr/>
        <a:lstStyle/>
        <a:p>
          <a:pPr rtl="0"/>
          <a:r>
            <a:rPr lang="en-US" dirty="0">
              <a:latin typeface="Source Sans Pro"/>
              <a:ea typeface="Source Sans Pro"/>
            </a:rPr>
            <a:t>Divided into four tasks</a:t>
          </a:r>
        </a:p>
      </dgm:t>
    </dgm:pt>
    <dgm:pt modelId="{1DEAAF71-4A3E-48A2-8CE2-C73DED02C0A3}" type="parTrans" cxnId="{429D87E9-6EA6-4FAD-9BF9-BE0F80BDEA28}">
      <dgm:prSet/>
      <dgm:spPr/>
      <dgm:t>
        <a:bodyPr/>
        <a:lstStyle/>
        <a:p>
          <a:endParaRPr lang="en-US"/>
        </a:p>
      </dgm:t>
    </dgm:pt>
    <dgm:pt modelId="{6CF1AC71-520E-450B-A7CB-E71C9D876900}" type="sibTrans" cxnId="{429D87E9-6EA6-4FAD-9BF9-BE0F80BDEA28}">
      <dgm:prSet/>
      <dgm:spPr/>
      <dgm:t>
        <a:bodyPr/>
        <a:lstStyle/>
        <a:p>
          <a:endParaRPr lang="en-US"/>
        </a:p>
      </dgm:t>
    </dgm:pt>
    <dgm:pt modelId="{7F097C1C-1FC5-4BCD-BE4A-A9323E54A838}">
      <dgm:prSet/>
      <dgm:spPr>
        <a:ln>
          <a:solidFill>
            <a:srgbClr val="C00000">
              <a:alpha val="90000"/>
            </a:srgbClr>
          </a:solidFill>
        </a:ln>
      </dgm:spPr>
      <dgm:t>
        <a:bodyPr/>
        <a:lstStyle/>
        <a:p>
          <a:r>
            <a:rPr lang="en-US" dirty="0" err="1">
              <a:latin typeface="Source Sans Pro"/>
              <a:ea typeface="Source Sans Pro"/>
            </a:rPr>
            <a:t>generate_main_question</a:t>
          </a:r>
          <a:endParaRPr lang="en-US" dirty="0">
            <a:latin typeface="Source Sans Pro"/>
            <a:ea typeface="Source Sans Pro"/>
          </a:endParaRPr>
        </a:p>
      </dgm:t>
    </dgm:pt>
    <dgm:pt modelId="{71DBF0B1-5F76-41F5-B8B3-CF5607E58498}" type="parTrans" cxnId="{291871B2-349C-4F72-949F-1FFD886B2E93}">
      <dgm:prSet/>
      <dgm:spPr/>
      <dgm:t>
        <a:bodyPr/>
        <a:lstStyle/>
        <a:p>
          <a:endParaRPr lang="en-US"/>
        </a:p>
      </dgm:t>
    </dgm:pt>
    <dgm:pt modelId="{7972119C-F09B-4575-A697-067E01176F16}" type="sibTrans" cxnId="{291871B2-349C-4F72-949F-1FFD886B2E93}">
      <dgm:prSet/>
      <dgm:spPr/>
      <dgm:t>
        <a:bodyPr/>
        <a:lstStyle/>
        <a:p>
          <a:endParaRPr lang="en-US"/>
        </a:p>
      </dgm:t>
    </dgm:pt>
    <dgm:pt modelId="{D199D54A-8615-4F78-A0F0-16BFB090CB3F}">
      <dgm:prSet/>
      <dgm:spPr/>
      <dgm:t>
        <a:bodyPr/>
        <a:lstStyle/>
        <a:p>
          <a:r>
            <a:rPr lang="en-US" dirty="0">
              <a:latin typeface="Source Sans Pro"/>
              <a:ea typeface="Source Sans Pro"/>
            </a:rPr>
            <a:t>Chaining Tasks</a:t>
          </a:r>
        </a:p>
      </dgm:t>
    </dgm:pt>
    <dgm:pt modelId="{A22F46AD-1B67-47D6-B7B0-2CA2AE57D918}" type="parTrans" cxnId="{6A72B88E-1FC1-41DC-85E3-EC825FCDCBB2}">
      <dgm:prSet/>
      <dgm:spPr/>
      <dgm:t>
        <a:bodyPr/>
        <a:lstStyle/>
        <a:p>
          <a:endParaRPr lang="en-US"/>
        </a:p>
      </dgm:t>
    </dgm:pt>
    <dgm:pt modelId="{E7506618-4293-4F7F-8950-04630C80467A}" type="sibTrans" cxnId="{6A72B88E-1FC1-41DC-85E3-EC825FCDCBB2}">
      <dgm:prSet/>
      <dgm:spPr/>
      <dgm:t>
        <a:bodyPr/>
        <a:lstStyle/>
        <a:p>
          <a:endParaRPr lang="en-US"/>
        </a:p>
      </dgm:t>
    </dgm:pt>
    <dgm:pt modelId="{45F545CF-0B05-4FF5-890F-E3059B461B1B}" type="pres">
      <dgm:prSet presAssocID="{59305439-CAD3-4E28-B366-64DD0CD7EE68}" presName="Name0" presStyleCnt="0">
        <dgm:presLayoutVars>
          <dgm:dir/>
          <dgm:animLvl val="lvl"/>
          <dgm:resizeHandles val="exact"/>
        </dgm:presLayoutVars>
      </dgm:prSet>
      <dgm:spPr/>
    </dgm:pt>
    <dgm:pt modelId="{4CA86183-67B8-477C-94B4-F999D14951A8}" type="pres">
      <dgm:prSet presAssocID="{9CF9B791-6E20-4311-A632-DE7412C8653D}" presName="composite" presStyleCnt="0"/>
      <dgm:spPr/>
    </dgm:pt>
    <dgm:pt modelId="{3C957DB2-E348-42EB-9E1B-5111E8A3292D}" type="pres">
      <dgm:prSet presAssocID="{9CF9B791-6E20-4311-A632-DE7412C8653D}" presName="parTx" presStyleLbl="alignNode1" presStyleIdx="0" presStyleCnt="1" custLinFactNeighborY="5632">
        <dgm:presLayoutVars>
          <dgm:chMax val="0"/>
          <dgm:chPref val="0"/>
          <dgm:bulletEnabled val="1"/>
        </dgm:presLayoutVars>
      </dgm:prSet>
      <dgm:spPr/>
    </dgm:pt>
    <dgm:pt modelId="{C4785C1C-8FFE-48D2-8E28-7C281B20C87F}" type="pres">
      <dgm:prSet presAssocID="{9CF9B791-6E20-4311-A632-DE7412C8653D}" presName="desTx" presStyleLbl="alignAccFollowNode1" presStyleIdx="0" presStyleCnt="1" custLinFactNeighborX="2941" custLinFactNeighborY="-2313">
        <dgm:presLayoutVars>
          <dgm:bulletEnabled val="1"/>
        </dgm:presLayoutVars>
      </dgm:prSet>
      <dgm:spPr/>
    </dgm:pt>
  </dgm:ptLst>
  <dgm:cxnLst>
    <dgm:cxn modelId="{E0477616-A817-4D30-BC4F-3D2B755B020F}" type="presOf" srcId="{3B707A3C-AF41-4EAF-B0FC-F69C3023CF2D}" destId="{C4785C1C-8FFE-48D2-8E28-7C281B20C87F}" srcOrd="0" destOrd="2" presId="urn:microsoft.com/office/officeart/2005/8/layout/hList1"/>
    <dgm:cxn modelId="{BECA1C19-392F-4F56-A89A-CD50B692F159}" type="presOf" srcId="{245EE60A-8797-4173-B3E9-AE17581EB6AF}" destId="{C4785C1C-8FFE-48D2-8E28-7C281B20C87F}" srcOrd="0" destOrd="6" presId="urn:microsoft.com/office/officeart/2005/8/layout/hList1"/>
    <dgm:cxn modelId="{C701101A-1D6E-494B-9983-AB95E9729725}" type="presOf" srcId="{F0AD5329-484B-4826-8BEA-CAF699E5043E}" destId="{C4785C1C-8FFE-48D2-8E28-7C281B20C87F}" srcOrd="0" destOrd="4" presId="urn:microsoft.com/office/officeart/2005/8/layout/hList1"/>
    <dgm:cxn modelId="{70B4381C-7905-4E78-AEE7-FB4C211F9283}" srcId="{59305439-CAD3-4E28-B366-64DD0CD7EE68}" destId="{9CF9B791-6E20-4311-A632-DE7412C8653D}" srcOrd="0" destOrd="0" parTransId="{82A8D61A-324E-4EC1-834B-B0CC2700A308}" sibTransId="{58FC75D9-C460-416A-9C57-FE0DEAC5E918}"/>
    <dgm:cxn modelId="{EBB13F29-3A8A-45E2-BF20-BF138219227E}" srcId="{9CF9B791-6E20-4311-A632-DE7412C8653D}" destId="{F9A697E9-40A8-477D-9E0A-B43D018DC429}" srcOrd="0" destOrd="0" parTransId="{958F216C-CD7C-473E-BFB7-684B6BD4CCD4}" sibTransId="{9CD5EE1B-0BF8-4720-BA52-50BFFE2832DA}"/>
    <dgm:cxn modelId="{19FEA44C-FBDD-46D0-8115-54EB00F88398}" type="presOf" srcId="{59305439-CAD3-4E28-B366-64DD0CD7EE68}" destId="{45F545CF-0B05-4FF5-890F-E3059B461B1B}" srcOrd="0" destOrd="0" presId="urn:microsoft.com/office/officeart/2005/8/layout/hList1"/>
    <dgm:cxn modelId="{13CB184D-1513-453C-A1FB-90105C8D6754}" type="presOf" srcId="{F9A697E9-40A8-477D-9E0A-B43D018DC429}" destId="{C4785C1C-8FFE-48D2-8E28-7C281B20C87F}" srcOrd="0" destOrd="0" presId="urn:microsoft.com/office/officeart/2005/8/layout/hList1"/>
    <dgm:cxn modelId="{5CF45951-3B5F-4BF9-BE8E-F023687C58BC}" type="presOf" srcId="{69CF6EC9-4EAD-4FC6-A023-FAD75A8551BD}" destId="{C4785C1C-8FFE-48D2-8E28-7C281B20C87F}" srcOrd="0" destOrd="5" presId="urn:microsoft.com/office/officeart/2005/8/layout/hList1"/>
    <dgm:cxn modelId="{BCCDE172-A75F-4C26-A63F-F7FC1A97418F}" srcId="{3B707A3C-AF41-4EAF-B0FC-F69C3023CF2D}" destId="{69CF6EC9-4EAD-4FC6-A023-FAD75A8551BD}" srcOrd="2" destOrd="0" parTransId="{290D732D-BF30-4AF2-A874-6A7E7526535F}" sibTransId="{734AB095-4681-442A-871A-12A4E28EC5CE}"/>
    <dgm:cxn modelId="{CDCAFA77-1853-445A-92F2-9CDA4F991C0C}" srcId="{9CF9B791-6E20-4311-A632-DE7412C8653D}" destId="{DDE18846-73F4-4EF4-9308-8CF50C6B32A4}" srcOrd="1" destOrd="0" parTransId="{AC95EDAE-47D3-4B70-A2FE-546F750D4443}" sibTransId="{CC80D207-2EFB-4D99-94AC-74997B15F7FA}"/>
    <dgm:cxn modelId="{6A72B88E-1FC1-41DC-85E3-EC825FCDCBB2}" srcId="{9CF9B791-6E20-4311-A632-DE7412C8653D}" destId="{D199D54A-8615-4F78-A0F0-16BFB090CB3F}" srcOrd="3" destOrd="0" parTransId="{A22F46AD-1B67-47D6-B7B0-2CA2AE57D918}" sibTransId="{E7506618-4293-4F7F-8950-04630C80467A}"/>
    <dgm:cxn modelId="{7CB30CA9-7F19-4479-8D2D-30879AD398BF}" type="presOf" srcId="{DDE18846-73F4-4EF4-9308-8CF50C6B32A4}" destId="{C4785C1C-8FFE-48D2-8E28-7C281B20C87F}" srcOrd="0" destOrd="1" presId="urn:microsoft.com/office/officeart/2005/8/layout/hList1"/>
    <dgm:cxn modelId="{62BDA8AA-5664-44F8-80A1-D48500E780ED}" type="presOf" srcId="{7F097C1C-1FC5-4BCD-BE4A-A9323E54A838}" destId="{C4785C1C-8FFE-48D2-8E28-7C281B20C87F}" srcOrd="0" destOrd="3" presId="urn:microsoft.com/office/officeart/2005/8/layout/hList1"/>
    <dgm:cxn modelId="{291871B2-349C-4F72-949F-1FFD886B2E93}" srcId="{3B707A3C-AF41-4EAF-B0FC-F69C3023CF2D}" destId="{7F097C1C-1FC5-4BCD-BE4A-A9323E54A838}" srcOrd="0" destOrd="0" parTransId="{71DBF0B1-5F76-41F5-B8B3-CF5607E58498}" sibTransId="{7972119C-F09B-4575-A697-067E01176F16}"/>
    <dgm:cxn modelId="{A9D40FBB-D73B-4B1F-914B-C71596DD0793}" srcId="{3B707A3C-AF41-4EAF-B0FC-F69C3023CF2D}" destId="{245EE60A-8797-4173-B3E9-AE17581EB6AF}" srcOrd="3" destOrd="0" parTransId="{03F70AC3-107D-4B11-850C-EC5053B21A5E}" sibTransId="{F2190658-7C30-4BFC-B0F4-57B1D78FA815}"/>
    <dgm:cxn modelId="{27B37ABF-B682-4B81-871F-CCAE4C9F1FF2}" type="presOf" srcId="{9CF9B791-6E20-4311-A632-DE7412C8653D}" destId="{3C957DB2-E348-42EB-9E1B-5111E8A3292D}" srcOrd="0" destOrd="0" presId="urn:microsoft.com/office/officeart/2005/8/layout/hList1"/>
    <dgm:cxn modelId="{BAAF53E9-4901-4675-B284-AAAC88DA6065}" type="presOf" srcId="{D199D54A-8615-4F78-A0F0-16BFB090CB3F}" destId="{C4785C1C-8FFE-48D2-8E28-7C281B20C87F}" srcOrd="0" destOrd="7" presId="urn:microsoft.com/office/officeart/2005/8/layout/hList1"/>
    <dgm:cxn modelId="{429D87E9-6EA6-4FAD-9BF9-BE0F80BDEA28}" srcId="{9CF9B791-6E20-4311-A632-DE7412C8653D}" destId="{3B707A3C-AF41-4EAF-B0FC-F69C3023CF2D}" srcOrd="2" destOrd="0" parTransId="{1DEAAF71-4A3E-48A2-8CE2-C73DED02C0A3}" sibTransId="{6CF1AC71-520E-450B-A7CB-E71C9D876900}"/>
    <dgm:cxn modelId="{233983F6-F7C9-4F11-A85B-A88DB9BDE007}" srcId="{3B707A3C-AF41-4EAF-B0FC-F69C3023CF2D}" destId="{F0AD5329-484B-4826-8BEA-CAF699E5043E}" srcOrd="1" destOrd="0" parTransId="{EE8B103A-2790-4033-9DE0-8C75AD82D828}" sibTransId="{2EAF62DB-4BB1-4F0A-8E0F-D5DA0789AB4F}"/>
    <dgm:cxn modelId="{9D5CAA0C-7150-4603-B120-019DF049BDFE}" type="presParOf" srcId="{45F545CF-0B05-4FF5-890F-E3059B461B1B}" destId="{4CA86183-67B8-477C-94B4-F999D14951A8}" srcOrd="0" destOrd="0" presId="urn:microsoft.com/office/officeart/2005/8/layout/hList1"/>
    <dgm:cxn modelId="{04AB1C94-1071-4726-B5DA-CD18DBBF3340}" type="presParOf" srcId="{4CA86183-67B8-477C-94B4-F999D14951A8}" destId="{3C957DB2-E348-42EB-9E1B-5111E8A3292D}" srcOrd="0" destOrd="0" presId="urn:microsoft.com/office/officeart/2005/8/layout/hList1"/>
    <dgm:cxn modelId="{34B86D93-A890-4020-97FC-886A888BC4AD}" type="presParOf" srcId="{4CA86183-67B8-477C-94B4-F999D14951A8}" destId="{C4785C1C-8FFE-48D2-8E28-7C281B20C87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305439-CAD3-4E28-B366-64DD0CD7EE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F9B791-6E20-4311-A632-DE7412C8653D}">
      <dgm:prSet/>
      <dgm:spPr>
        <a:solidFill>
          <a:srgbClr val="C8102E"/>
        </a:solidFill>
        <a:ln>
          <a:solidFill>
            <a:srgbClr val="C00000"/>
          </a:solidFill>
        </a:ln>
      </dgm:spPr>
      <dgm:t>
        <a:bodyPr/>
        <a:lstStyle/>
        <a:p>
          <a:pPr rtl="0"/>
          <a:r>
            <a:rPr lang="en-US" err="1">
              <a:latin typeface="Source Sans Pro"/>
              <a:ea typeface="Source Sans Pro"/>
            </a:rPr>
            <a:t>Langroid</a:t>
          </a:r>
          <a:r>
            <a:rPr lang="en-US">
              <a:latin typeface="Source Sans Pro"/>
              <a:ea typeface="Source Sans Pro"/>
            </a:rPr>
            <a:t> Components (Tools)</a:t>
          </a:r>
        </a:p>
      </dgm:t>
    </dgm:pt>
    <dgm:pt modelId="{82A8D61A-324E-4EC1-834B-B0CC2700A308}" type="parTrans" cxnId="{70B4381C-7905-4E78-AEE7-FB4C211F9283}">
      <dgm:prSet/>
      <dgm:spPr/>
      <dgm:t>
        <a:bodyPr/>
        <a:lstStyle/>
        <a:p>
          <a:endParaRPr lang="en-US"/>
        </a:p>
      </dgm:t>
    </dgm:pt>
    <dgm:pt modelId="{58FC75D9-C460-416A-9C57-FE0DEAC5E918}" type="sibTrans" cxnId="{70B4381C-7905-4E78-AEE7-FB4C211F9283}">
      <dgm:prSet/>
      <dgm:spPr/>
      <dgm:t>
        <a:bodyPr/>
        <a:lstStyle/>
        <a:p>
          <a:endParaRPr lang="en-US"/>
        </a:p>
      </dgm:t>
    </dgm:pt>
    <dgm:pt modelId="{0DC1B44F-2C52-4CF4-AD8E-0555335AD00C}">
      <dgm:prSet/>
      <dgm:spPr>
        <a:ln>
          <a:solidFill>
            <a:srgbClr val="C00000">
              <a:alpha val="90000"/>
            </a:srgbClr>
          </a:solidFill>
        </a:ln>
      </dgm:spPr>
      <dgm:t>
        <a:bodyPr/>
        <a:lstStyle/>
        <a:p>
          <a:pPr rtl="0"/>
          <a:r>
            <a:rPr lang="en-US" dirty="0" err="1">
              <a:latin typeface="Source Sans Pro"/>
              <a:ea typeface="Source Sans Pro"/>
            </a:rPr>
            <a:t>Pydantic</a:t>
          </a:r>
          <a:r>
            <a:rPr lang="en-US" dirty="0">
              <a:latin typeface="Source Sans Pro"/>
              <a:ea typeface="Source Sans Pro"/>
            </a:rPr>
            <a:t> Models</a:t>
          </a:r>
        </a:p>
      </dgm:t>
    </dgm:pt>
    <dgm:pt modelId="{4DCE3C76-4A1F-49D0-AF05-16DF7442AC15}" type="parTrans" cxnId="{25F876CC-4C78-4759-BAC0-8AA12D6E0A94}">
      <dgm:prSet/>
      <dgm:spPr/>
      <dgm:t>
        <a:bodyPr/>
        <a:lstStyle/>
        <a:p>
          <a:endParaRPr lang="en-US"/>
        </a:p>
      </dgm:t>
    </dgm:pt>
    <dgm:pt modelId="{AFA94CCC-8531-482A-8413-31DEAEE0FED4}" type="sibTrans" cxnId="{25F876CC-4C78-4759-BAC0-8AA12D6E0A94}">
      <dgm:prSet/>
      <dgm:spPr/>
      <dgm:t>
        <a:bodyPr/>
        <a:lstStyle/>
        <a:p>
          <a:endParaRPr lang="en-US"/>
        </a:p>
      </dgm:t>
    </dgm:pt>
    <dgm:pt modelId="{8697DB25-3F64-41F0-A2CE-BB9379EA79BD}">
      <dgm:prSet/>
      <dgm:spPr>
        <a:ln>
          <a:solidFill>
            <a:srgbClr val="C00000">
              <a:alpha val="90000"/>
            </a:srgbClr>
          </a:solidFill>
        </a:ln>
      </dgm:spPr>
      <dgm:t>
        <a:bodyPr/>
        <a:lstStyle/>
        <a:p>
          <a:pPr rtl="0"/>
          <a:r>
            <a:rPr lang="en-US" dirty="0">
              <a:latin typeface="Source Sans Pro"/>
              <a:ea typeface="Source Sans Pro"/>
            </a:rPr>
            <a:t>Structured</a:t>
          </a:r>
        </a:p>
      </dgm:t>
    </dgm:pt>
    <dgm:pt modelId="{229C5526-23CE-4D6E-82EB-6AEBC39E67C5}" type="parTrans" cxnId="{B3201FF9-7697-4660-8DFC-1101337246CA}">
      <dgm:prSet/>
      <dgm:spPr/>
      <dgm:t>
        <a:bodyPr/>
        <a:lstStyle/>
        <a:p>
          <a:endParaRPr lang="en-US"/>
        </a:p>
      </dgm:t>
    </dgm:pt>
    <dgm:pt modelId="{C5067680-F12D-42FD-9A7F-1A0B867E20BA}" type="sibTrans" cxnId="{B3201FF9-7697-4660-8DFC-1101337246CA}">
      <dgm:prSet/>
      <dgm:spPr/>
      <dgm:t>
        <a:bodyPr/>
        <a:lstStyle/>
        <a:p>
          <a:endParaRPr lang="en-US"/>
        </a:p>
      </dgm:t>
    </dgm:pt>
    <dgm:pt modelId="{92330445-5DFF-4D0B-8073-540026F1A6A9}">
      <dgm:prSet/>
      <dgm:spPr>
        <a:ln>
          <a:solidFill>
            <a:srgbClr val="C00000">
              <a:alpha val="90000"/>
            </a:srgbClr>
          </a:solidFill>
        </a:ln>
      </dgm:spPr>
      <dgm:t>
        <a:bodyPr/>
        <a:lstStyle/>
        <a:p>
          <a:pPr rtl="0"/>
          <a:r>
            <a:rPr lang="en-US" dirty="0">
              <a:latin typeface="Source Sans Pro"/>
              <a:ea typeface="Source Sans Pro"/>
            </a:rPr>
            <a:t>JSON Format</a:t>
          </a:r>
        </a:p>
      </dgm:t>
    </dgm:pt>
    <dgm:pt modelId="{C896D3CF-893E-4BFB-8F87-F2B5721FE125}" type="parTrans" cxnId="{1EB24424-B412-40CF-8B43-A534BA73B576}">
      <dgm:prSet/>
      <dgm:spPr/>
      <dgm:t>
        <a:bodyPr/>
        <a:lstStyle/>
        <a:p>
          <a:endParaRPr lang="en-US"/>
        </a:p>
      </dgm:t>
    </dgm:pt>
    <dgm:pt modelId="{CB487CF2-6612-42FF-A57F-0082072D57DC}" type="sibTrans" cxnId="{1EB24424-B412-40CF-8B43-A534BA73B576}">
      <dgm:prSet/>
      <dgm:spPr/>
      <dgm:t>
        <a:bodyPr/>
        <a:lstStyle/>
        <a:p>
          <a:endParaRPr lang="en-US"/>
        </a:p>
      </dgm:t>
    </dgm:pt>
    <dgm:pt modelId="{7C8536AB-EA4D-433F-92D6-58FBEFF307FF}">
      <dgm:prSet/>
      <dgm:spPr>
        <a:ln>
          <a:solidFill>
            <a:srgbClr val="C00000">
              <a:alpha val="90000"/>
            </a:srgbClr>
          </a:solidFill>
        </a:ln>
      </dgm:spPr>
      <dgm:t>
        <a:bodyPr/>
        <a:lstStyle/>
        <a:p>
          <a:pPr rtl="0"/>
          <a:r>
            <a:rPr lang="en-US" dirty="0">
              <a:latin typeface="Source Sans Pro"/>
              <a:ea typeface="Source Sans Pro"/>
            </a:rPr>
            <a:t>Defined Fields</a:t>
          </a:r>
        </a:p>
      </dgm:t>
    </dgm:pt>
    <dgm:pt modelId="{0D7F637D-0426-440E-ADB5-086C3D7F4483}" type="parTrans" cxnId="{7331CF95-5860-4FD1-90CC-4CC83339BF2B}">
      <dgm:prSet/>
      <dgm:spPr/>
      <dgm:t>
        <a:bodyPr/>
        <a:lstStyle/>
        <a:p>
          <a:endParaRPr lang="en-US"/>
        </a:p>
      </dgm:t>
    </dgm:pt>
    <dgm:pt modelId="{AACFE8A6-D4FC-4B6E-BD4B-36E538ED46CA}" type="sibTrans" cxnId="{7331CF95-5860-4FD1-90CC-4CC83339BF2B}">
      <dgm:prSet/>
      <dgm:spPr/>
      <dgm:t>
        <a:bodyPr/>
        <a:lstStyle/>
        <a:p>
          <a:endParaRPr lang="en-US"/>
        </a:p>
      </dgm:t>
    </dgm:pt>
    <dgm:pt modelId="{7A946E08-D8A5-4802-B223-6C5C0BB5399B}">
      <dgm:prSet/>
      <dgm:spPr>
        <a:ln>
          <a:solidFill>
            <a:srgbClr val="C00000">
              <a:alpha val="90000"/>
            </a:srgbClr>
          </a:solidFill>
        </a:ln>
      </dgm:spPr>
      <dgm:t>
        <a:bodyPr/>
        <a:lstStyle/>
        <a:p>
          <a:pPr rtl="0"/>
          <a:r>
            <a:rPr lang="en-US" dirty="0">
              <a:latin typeface="Source Sans Pro"/>
              <a:ea typeface="Source Sans Pro"/>
            </a:rPr>
            <a:t>Tool Formatted for Tasks</a:t>
          </a:r>
        </a:p>
      </dgm:t>
    </dgm:pt>
    <dgm:pt modelId="{6E4B2139-81D3-4E20-96AF-72E5EDD4A2C9}" type="parTrans" cxnId="{1BD32B20-0B09-43F1-BDC9-46ABD607DD2D}">
      <dgm:prSet/>
      <dgm:spPr/>
      <dgm:t>
        <a:bodyPr/>
        <a:lstStyle/>
        <a:p>
          <a:endParaRPr lang="en-US"/>
        </a:p>
      </dgm:t>
    </dgm:pt>
    <dgm:pt modelId="{F8F40FC6-F8D3-402F-82BC-494B77D9BE93}" type="sibTrans" cxnId="{1BD32B20-0B09-43F1-BDC9-46ABD607DD2D}">
      <dgm:prSet/>
      <dgm:spPr/>
      <dgm:t>
        <a:bodyPr/>
        <a:lstStyle/>
        <a:p>
          <a:endParaRPr lang="en-US"/>
        </a:p>
      </dgm:t>
    </dgm:pt>
    <dgm:pt modelId="{3BAC279E-8BCC-48AB-8D5C-CA27E10DA6CF}">
      <dgm:prSet/>
      <dgm:spPr>
        <a:ln>
          <a:solidFill>
            <a:srgbClr val="C00000">
              <a:alpha val="90000"/>
            </a:srgbClr>
          </a:solidFill>
        </a:ln>
      </dgm:spPr>
      <dgm:t>
        <a:bodyPr/>
        <a:lstStyle/>
        <a:p>
          <a:pPr rtl="0"/>
          <a:r>
            <a:rPr lang="en-US" dirty="0">
              <a:latin typeface="Source Sans Pro"/>
              <a:ea typeface="Source Sans Pro"/>
            </a:rPr>
            <a:t>Custom Functionality</a:t>
          </a:r>
        </a:p>
      </dgm:t>
    </dgm:pt>
    <dgm:pt modelId="{C4BDB0A4-954B-44B2-97A8-2BCA11D67E34}" type="parTrans" cxnId="{35FF1B27-9AE5-46FE-9203-6E73ECBA66E1}">
      <dgm:prSet/>
      <dgm:spPr/>
      <dgm:t>
        <a:bodyPr/>
        <a:lstStyle/>
        <a:p>
          <a:endParaRPr lang="en-US"/>
        </a:p>
      </dgm:t>
    </dgm:pt>
    <dgm:pt modelId="{F9F0250F-5F29-4A45-8D72-33B4396FCCED}" type="sibTrans" cxnId="{35FF1B27-9AE5-46FE-9203-6E73ECBA66E1}">
      <dgm:prSet/>
      <dgm:spPr/>
      <dgm:t>
        <a:bodyPr/>
        <a:lstStyle/>
        <a:p>
          <a:endParaRPr lang="en-US"/>
        </a:p>
      </dgm:t>
    </dgm:pt>
    <dgm:pt modelId="{45F545CF-0B05-4FF5-890F-E3059B461B1B}" type="pres">
      <dgm:prSet presAssocID="{59305439-CAD3-4E28-B366-64DD0CD7EE68}" presName="Name0" presStyleCnt="0">
        <dgm:presLayoutVars>
          <dgm:dir/>
          <dgm:animLvl val="lvl"/>
          <dgm:resizeHandles val="exact"/>
        </dgm:presLayoutVars>
      </dgm:prSet>
      <dgm:spPr/>
    </dgm:pt>
    <dgm:pt modelId="{4CA86183-67B8-477C-94B4-F999D14951A8}" type="pres">
      <dgm:prSet presAssocID="{9CF9B791-6E20-4311-A632-DE7412C8653D}" presName="composite" presStyleCnt="0"/>
      <dgm:spPr/>
    </dgm:pt>
    <dgm:pt modelId="{3C957DB2-E348-42EB-9E1B-5111E8A3292D}" type="pres">
      <dgm:prSet presAssocID="{9CF9B791-6E20-4311-A632-DE7412C8653D}" presName="parTx" presStyleLbl="alignNode1" presStyleIdx="0" presStyleCnt="1" custLinFactNeighborY="5632">
        <dgm:presLayoutVars>
          <dgm:chMax val="0"/>
          <dgm:chPref val="0"/>
          <dgm:bulletEnabled val="1"/>
        </dgm:presLayoutVars>
      </dgm:prSet>
      <dgm:spPr/>
    </dgm:pt>
    <dgm:pt modelId="{C4785C1C-8FFE-48D2-8E28-7C281B20C87F}" type="pres">
      <dgm:prSet presAssocID="{9CF9B791-6E20-4311-A632-DE7412C8653D}" presName="desTx" presStyleLbl="alignAccFollowNode1" presStyleIdx="0" presStyleCnt="1" custLinFactNeighborX="2941" custLinFactNeighborY="-2313">
        <dgm:presLayoutVars>
          <dgm:bulletEnabled val="1"/>
        </dgm:presLayoutVars>
      </dgm:prSet>
      <dgm:spPr/>
    </dgm:pt>
  </dgm:ptLst>
  <dgm:cxnLst>
    <dgm:cxn modelId="{70B4381C-7905-4E78-AEE7-FB4C211F9283}" srcId="{59305439-CAD3-4E28-B366-64DD0CD7EE68}" destId="{9CF9B791-6E20-4311-A632-DE7412C8653D}" srcOrd="0" destOrd="0" parTransId="{82A8D61A-324E-4EC1-834B-B0CC2700A308}" sibTransId="{58FC75D9-C460-416A-9C57-FE0DEAC5E918}"/>
    <dgm:cxn modelId="{1BD32B20-0B09-43F1-BDC9-46ABD607DD2D}" srcId="{9CF9B791-6E20-4311-A632-DE7412C8653D}" destId="{7A946E08-D8A5-4802-B223-6C5C0BB5399B}" srcOrd="2" destOrd="0" parTransId="{6E4B2139-81D3-4E20-96AF-72E5EDD4A2C9}" sibTransId="{F8F40FC6-F8D3-402F-82BC-494B77D9BE93}"/>
    <dgm:cxn modelId="{1EB24424-B412-40CF-8B43-A534BA73B576}" srcId="{0DC1B44F-2C52-4CF4-AD8E-0555335AD00C}" destId="{92330445-5DFF-4D0B-8073-540026F1A6A9}" srcOrd="1" destOrd="0" parTransId="{C896D3CF-893E-4BFB-8F87-F2B5721FE125}" sibTransId="{CB487CF2-6612-42FF-A57F-0082072D57DC}"/>
    <dgm:cxn modelId="{B5848925-C183-43AE-A372-E45205AFF1A9}" type="presOf" srcId="{3BAC279E-8BCC-48AB-8D5C-CA27E10DA6CF}" destId="{C4785C1C-8FFE-48D2-8E28-7C281B20C87F}" srcOrd="0" destOrd="0" presId="urn:microsoft.com/office/officeart/2005/8/layout/hList1"/>
    <dgm:cxn modelId="{35FF1B27-9AE5-46FE-9203-6E73ECBA66E1}" srcId="{9CF9B791-6E20-4311-A632-DE7412C8653D}" destId="{3BAC279E-8BCC-48AB-8D5C-CA27E10DA6CF}" srcOrd="0" destOrd="0" parTransId="{C4BDB0A4-954B-44B2-97A8-2BCA11D67E34}" sibTransId="{F9F0250F-5F29-4A45-8D72-33B4396FCCED}"/>
    <dgm:cxn modelId="{E408A062-B2E7-4D59-852E-BE07424558C5}" type="presOf" srcId="{92330445-5DFF-4D0B-8073-540026F1A6A9}" destId="{C4785C1C-8FFE-48D2-8E28-7C281B20C87F}" srcOrd="0" destOrd="4" presId="urn:microsoft.com/office/officeart/2005/8/layout/hList1"/>
    <dgm:cxn modelId="{CBF9D547-E136-45F0-BF13-706833793713}" type="presOf" srcId="{0DC1B44F-2C52-4CF4-AD8E-0555335AD00C}" destId="{C4785C1C-8FFE-48D2-8E28-7C281B20C87F}" srcOrd="0" destOrd="1" presId="urn:microsoft.com/office/officeart/2005/8/layout/hList1"/>
    <dgm:cxn modelId="{19FEA44C-FBDD-46D0-8115-54EB00F88398}" type="presOf" srcId="{59305439-CAD3-4E28-B366-64DD0CD7EE68}" destId="{45F545CF-0B05-4FF5-890F-E3059B461B1B}" srcOrd="0" destOrd="0" presId="urn:microsoft.com/office/officeart/2005/8/layout/hList1"/>
    <dgm:cxn modelId="{0E0F4794-4C9E-4C48-B7C7-FAF634DCA999}" type="presOf" srcId="{7A946E08-D8A5-4802-B223-6C5C0BB5399B}" destId="{C4785C1C-8FFE-48D2-8E28-7C281B20C87F}" srcOrd="0" destOrd="5" presId="urn:microsoft.com/office/officeart/2005/8/layout/hList1"/>
    <dgm:cxn modelId="{7331CF95-5860-4FD1-90CC-4CC83339BF2B}" srcId="{8697DB25-3F64-41F0-A2CE-BB9379EA79BD}" destId="{7C8536AB-EA4D-433F-92D6-58FBEFF307FF}" srcOrd="0" destOrd="0" parTransId="{0D7F637D-0426-440E-ADB5-086C3D7F4483}" sibTransId="{AACFE8A6-D4FC-4B6E-BD4B-36E538ED46CA}"/>
    <dgm:cxn modelId="{27B37ABF-B682-4B81-871F-CCAE4C9F1FF2}" type="presOf" srcId="{9CF9B791-6E20-4311-A632-DE7412C8653D}" destId="{3C957DB2-E348-42EB-9E1B-5111E8A3292D}" srcOrd="0" destOrd="0" presId="urn:microsoft.com/office/officeart/2005/8/layout/hList1"/>
    <dgm:cxn modelId="{25F876CC-4C78-4759-BAC0-8AA12D6E0A94}" srcId="{9CF9B791-6E20-4311-A632-DE7412C8653D}" destId="{0DC1B44F-2C52-4CF4-AD8E-0555335AD00C}" srcOrd="1" destOrd="0" parTransId="{4DCE3C76-4A1F-49D0-AF05-16DF7442AC15}" sibTransId="{AFA94CCC-8531-482A-8413-31DEAEE0FED4}"/>
    <dgm:cxn modelId="{F3DE9BCF-F860-4D71-88D7-D9B51AD0D950}" type="presOf" srcId="{8697DB25-3F64-41F0-A2CE-BB9379EA79BD}" destId="{C4785C1C-8FFE-48D2-8E28-7C281B20C87F}" srcOrd="0" destOrd="2" presId="urn:microsoft.com/office/officeart/2005/8/layout/hList1"/>
    <dgm:cxn modelId="{5CDDB2F7-7FD6-4F4F-B42B-649C38CD308A}" type="presOf" srcId="{7C8536AB-EA4D-433F-92D6-58FBEFF307FF}" destId="{C4785C1C-8FFE-48D2-8E28-7C281B20C87F}" srcOrd="0" destOrd="3" presId="urn:microsoft.com/office/officeart/2005/8/layout/hList1"/>
    <dgm:cxn modelId="{B3201FF9-7697-4660-8DFC-1101337246CA}" srcId="{0DC1B44F-2C52-4CF4-AD8E-0555335AD00C}" destId="{8697DB25-3F64-41F0-A2CE-BB9379EA79BD}" srcOrd="0" destOrd="0" parTransId="{229C5526-23CE-4D6E-82EB-6AEBC39E67C5}" sibTransId="{C5067680-F12D-42FD-9A7F-1A0B867E20BA}"/>
    <dgm:cxn modelId="{9D5CAA0C-7150-4603-B120-019DF049BDFE}" type="presParOf" srcId="{45F545CF-0B05-4FF5-890F-E3059B461B1B}" destId="{4CA86183-67B8-477C-94B4-F999D14951A8}" srcOrd="0" destOrd="0" presId="urn:microsoft.com/office/officeart/2005/8/layout/hList1"/>
    <dgm:cxn modelId="{04AB1C94-1071-4726-B5DA-CD18DBBF3340}" type="presParOf" srcId="{4CA86183-67B8-477C-94B4-F999D14951A8}" destId="{3C957DB2-E348-42EB-9E1B-5111E8A3292D}" srcOrd="0" destOrd="0" presId="urn:microsoft.com/office/officeart/2005/8/layout/hList1"/>
    <dgm:cxn modelId="{34B86D93-A890-4020-97FC-886A888BC4AD}" type="presParOf" srcId="{4CA86183-67B8-477C-94B4-F999D14951A8}" destId="{C4785C1C-8FFE-48D2-8E28-7C281B20C87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703A81-A886-4BDF-88E9-CC1F353C191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712887F-D077-412D-A49B-610DBCA678F4}">
      <dgm:prSet/>
      <dgm:spPr>
        <a:solidFill>
          <a:srgbClr val="C00000"/>
        </a:solidFill>
      </dgm:spPr>
      <dgm:t>
        <a:bodyPr/>
        <a:lstStyle/>
        <a:p>
          <a:r>
            <a:rPr lang="en-US"/>
            <a:t>Basis – OpenAI Strategies</a:t>
          </a:r>
        </a:p>
      </dgm:t>
    </dgm:pt>
    <dgm:pt modelId="{0F66A52E-81A1-4577-989C-C9A3CFDF33DB}" type="parTrans" cxnId="{647EC2F8-51C8-4AD8-AC58-E02AD1C87A88}">
      <dgm:prSet/>
      <dgm:spPr/>
      <dgm:t>
        <a:bodyPr/>
        <a:lstStyle/>
        <a:p>
          <a:endParaRPr lang="en-US"/>
        </a:p>
      </dgm:t>
    </dgm:pt>
    <dgm:pt modelId="{F78F7406-A01D-4ED8-937A-3D4BFF315C5F}" type="sibTrans" cxnId="{647EC2F8-51C8-4AD8-AC58-E02AD1C87A88}">
      <dgm:prSet/>
      <dgm:spPr/>
      <dgm:t>
        <a:bodyPr/>
        <a:lstStyle/>
        <a:p>
          <a:endParaRPr lang="en-US"/>
        </a:p>
      </dgm:t>
    </dgm:pt>
    <dgm:pt modelId="{A6B6D353-9897-4386-B331-CC251505EE85}">
      <dgm:prSet/>
      <dgm:spPr/>
      <dgm:t>
        <a:bodyPr/>
        <a:lstStyle/>
        <a:p>
          <a:r>
            <a:rPr lang="en-US"/>
            <a:t>Persona</a:t>
          </a:r>
        </a:p>
      </dgm:t>
    </dgm:pt>
    <dgm:pt modelId="{192423F3-675B-479C-A531-B21EB71C7DA3}" type="parTrans" cxnId="{4A435C82-93CE-40D8-A139-DA60E8335504}">
      <dgm:prSet/>
      <dgm:spPr/>
      <dgm:t>
        <a:bodyPr/>
        <a:lstStyle/>
        <a:p>
          <a:endParaRPr lang="en-US"/>
        </a:p>
      </dgm:t>
    </dgm:pt>
    <dgm:pt modelId="{188837F4-919C-455B-96CB-8D0C7D47C29F}" type="sibTrans" cxnId="{4A435C82-93CE-40D8-A139-DA60E8335504}">
      <dgm:prSet/>
      <dgm:spPr/>
      <dgm:t>
        <a:bodyPr/>
        <a:lstStyle/>
        <a:p>
          <a:endParaRPr lang="en-US"/>
        </a:p>
      </dgm:t>
    </dgm:pt>
    <dgm:pt modelId="{FE60A62C-C415-4F99-BD44-97DC8BCE032F}">
      <dgm:prSet/>
      <dgm:spPr/>
      <dgm:t>
        <a:bodyPr/>
        <a:lstStyle/>
        <a:p>
          <a:r>
            <a:rPr lang="en-US"/>
            <a:t>Clarity</a:t>
          </a:r>
        </a:p>
      </dgm:t>
    </dgm:pt>
    <dgm:pt modelId="{FBEE0ADE-8680-4920-BDF3-923322CEF2F7}" type="parTrans" cxnId="{7DBAE118-BC59-4AE5-90DE-EAE7115584F5}">
      <dgm:prSet/>
      <dgm:spPr/>
      <dgm:t>
        <a:bodyPr/>
        <a:lstStyle/>
        <a:p>
          <a:endParaRPr lang="en-US"/>
        </a:p>
      </dgm:t>
    </dgm:pt>
    <dgm:pt modelId="{A78CAE34-6E8C-4391-BFD3-9684E66B8EFE}" type="sibTrans" cxnId="{7DBAE118-BC59-4AE5-90DE-EAE7115584F5}">
      <dgm:prSet/>
      <dgm:spPr/>
      <dgm:t>
        <a:bodyPr/>
        <a:lstStyle/>
        <a:p>
          <a:endParaRPr lang="en-US"/>
        </a:p>
      </dgm:t>
    </dgm:pt>
    <dgm:pt modelId="{4310AAA7-BE0D-4612-BDB2-90A26649604F}">
      <dgm:prSet/>
      <dgm:spPr>
        <a:solidFill>
          <a:srgbClr val="C00000"/>
        </a:solidFill>
      </dgm:spPr>
      <dgm:t>
        <a:bodyPr/>
        <a:lstStyle/>
        <a:p>
          <a:r>
            <a:rPr lang="en-US"/>
            <a:t>External Inputs</a:t>
          </a:r>
        </a:p>
      </dgm:t>
    </dgm:pt>
    <dgm:pt modelId="{64EC92E7-CE9D-4FEE-996C-477C81C3414D}" type="parTrans" cxnId="{59E3326A-A7B6-4C39-8898-A77D0F08A937}">
      <dgm:prSet/>
      <dgm:spPr/>
      <dgm:t>
        <a:bodyPr/>
        <a:lstStyle/>
        <a:p>
          <a:endParaRPr lang="en-US"/>
        </a:p>
      </dgm:t>
    </dgm:pt>
    <dgm:pt modelId="{7B2BA404-9F7D-40C8-95C1-C963D952E30A}" type="sibTrans" cxnId="{59E3326A-A7B6-4C39-8898-A77D0F08A937}">
      <dgm:prSet/>
      <dgm:spPr/>
      <dgm:t>
        <a:bodyPr/>
        <a:lstStyle/>
        <a:p>
          <a:endParaRPr lang="en-US"/>
        </a:p>
      </dgm:t>
    </dgm:pt>
    <dgm:pt modelId="{EF03AF2D-5C72-490C-82AD-C1E5F4DBA434}">
      <dgm:prSet/>
      <dgm:spPr/>
      <dgm:t>
        <a:bodyPr/>
        <a:lstStyle/>
        <a:p>
          <a:r>
            <a:rPr lang="en-US"/>
            <a:t>Criterion</a:t>
          </a:r>
        </a:p>
      </dgm:t>
    </dgm:pt>
    <dgm:pt modelId="{C77A2DE8-1CB3-4C2C-9DEF-D809431345FC}" type="parTrans" cxnId="{61328395-A0EF-48F7-A7EB-6FED6A772067}">
      <dgm:prSet/>
      <dgm:spPr/>
      <dgm:t>
        <a:bodyPr/>
        <a:lstStyle/>
        <a:p>
          <a:endParaRPr lang="en-US"/>
        </a:p>
      </dgm:t>
    </dgm:pt>
    <dgm:pt modelId="{3BBD9C42-91AC-4C91-ADAC-4B8B0B866C8C}" type="sibTrans" cxnId="{61328395-A0EF-48F7-A7EB-6FED6A772067}">
      <dgm:prSet/>
      <dgm:spPr/>
      <dgm:t>
        <a:bodyPr/>
        <a:lstStyle/>
        <a:p>
          <a:endParaRPr lang="en-US"/>
        </a:p>
      </dgm:t>
    </dgm:pt>
    <dgm:pt modelId="{F41B6497-EE73-415F-9C6F-946A9A65965C}">
      <dgm:prSet/>
      <dgm:spPr/>
      <dgm:t>
        <a:bodyPr/>
        <a:lstStyle/>
        <a:p>
          <a:r>
            <a:rPr lang="en-US"/>
            <a:t>Background</a:t>
          </a:r>
        </a:p>
      </dgm:t>
    </dgm:pt>
    <dgm:pt modelId="{501039E3-759D-491B-A3EB-795267B2271C}" type="parTrans" cxnId="{53A17496-6DA3-4F33-B7CE-E78A37CAE91E}">
      <dgm:prSet/>
      <dgm:spPr/>
      <dgm:t>
        <a:bodyPr/>
        <a:lstStyle/>
        <a:p>
          <a:endParaRPr lang="en-US"/>
        </a:p>
      </dgm:t>
    </dgm:pt>
    <dgm:pt modelId="{86984544-2968-44E8-8A77-37141A88B5F7}" type="sibTrans" cxnId="{53A17496-6DA3-4F33-B7CE-E78A37CAE91E}">
      <dgm:prSet/>
      <dgm:spPr/>
      <dgm:t>
        <a:bodyPr/>
        <a:lstStyle/>
        <a:p>
          <a:endParaRPr lang="en-US"/>
        </a:p>
      </dgm:t>
    </dgm:pt>
    <dgm:pt modelId="{3860A941-4D66-4E5D-B843-2CEEC215B245}">
      <dgm:prSet/>
      <dgm:spPr/>
      <dgm:t>
        <a:bodyPr/>
        <a:lstStyle/>
        <a:p>
          <a:r>
            <a:rPr lang="en-US" dirty="0"/>
            <a:t>Response</a:t>
          </a:r>
        </a:p>
      </dgm:t>
    </dgm:pt>
    <dgm:pt modelId="{2A3B7E5E-D74A-4A86-BD5C-A13EC0055BE2}" type="parTrans" cxnId="{EB83FEDE-6119-4795-BC53-CDEB91CC67D8}">
      <dgm:prSet/>
      <dgm:spPr/>
      <dgm:t>
        <a:bodyPr/>
        <a:lstStyle/>
        <a:p>
          <a:endParaRPr lang="en-US"/>
        </a:p>
      </dgm:t>
    </dgm:pt>
    <dgm:pt modelId="{11785E14-947A-4D7F-B3EE-83D6E6DEEBA7}" type="sibTrans" cxnId="{EB83FEDE-6119-4795-BC53-CDEB91CC67D8}">
      <dgm:prSet/>
      <dgm:spPr/>
      <dgm:t>
        <a:bodyPr/>
        <a:lstStyle/>
        <a:p>
          <a:endParaRPr lang="en-US"/>
        </a:p>
      </dgm:t>
    </dgm:pt>
    <dgm:pt modelId="{E61C9F4A-DD9D-49E6-AC92-8017F07CDCA6}">
      <dgm:prSet/>
      <dgm:spPr>
        <a:solidFill>
          <a:srgbClr val="C00000"/>
        </a:solidFill>
      </dgm:spPr>
      <dgm:t>
        <a:bodyPr/>
        <a:lstStyle/>
        <a:p>
          <a:r>
            <a:rPr lang="en-US"/>
            <a:t>Testing</a:t>
          </a:r>
        </a:p>
      </dgm:t>
    </dgm:pt>
    <dgm:pt modelId="{D1CB4D4A-DA9D-4059-BFAC-15AE08B6EFDD}" type="parTrans" cxnId="{EF87F333-14AA-49DB-A453-54E717F27F2F}">
      <dgm:prSet/>
      <dgm:spPr/>
      <dgm:t>
        <a:bodyPr/>
        <a:lstStyle/>
        <a:p>
          <a:endParaRPr lang="en-US"/>
        </a:p>
      </dgm:t>
    </dgm:pt>
    <dgm:pt modelId="{4B49F513-78AA-4F8C-9963-31BA98D775C0}" type="sibTrans" cxnId="{EF87F333-14AA-49DB-A453-54E717F27F2F}">
      <dgm:prSet/>
      <dgm:spPr/>
      <dgm:t>
        <a:bodyPr/>
        <a:lstStyle/>
        <a:p>
          <a:endParaRPr lang="en-US"/>
        </a:p>
      </dgm:t>
    </dgm:pt>
    <dgm:pt modelId="{A3137A2D-CD44-4AE6-B0B5-A3185D4742EC}">
      <dgm:prSet/>
      <dgm:spPr/>
      <dgm:t>
        <a:bodyPr/>
        <a:lstStyle/>
        <a:p>
          <a:r>
            <a:rPr lang="en-US"/>
            <a:t>Prompt template refinement</a:t>
          </a:r>
        </a:p>
      </dgm:t>
    </dgm:pt>
    <dgm:pt modelId="{2115DE49-AD9C-42C6-B4D1-15FA535F2268}" type="parTrans" cxnId="{58FB9F92-BFB5-4764-A5B2-5F4A2596BBD8}">
      <dgm:prSet/>
      <dgm:spPr/>
      <dgm:t>
        <a:bodyPr/>
        <a:lstStyle/>
        <a:p>
          <a:endParaRPr lang="en-US"/>
        </a:p>
      </dgm:t>
    </dgm:pt>
    <dgm:pt modelId="{05C35575-57AE-4A04-A4CF-476B78628E39}" type="sibTrans" cxnId="{58FB9F92-BFB5-4764-A5B2-5F4A2596BBD8}">
      <dgm:prSet/>
      <dgm:spPr/>
      <dgm:t>
        <a:bodyPr/>
        <a:lstStyle/>
        <a:p>
          <a:endParaRPr lang="en-US"/>
        </a:p>
      </dgm:t>
    </dgm:pt>
    <dgm:pt modelId="{128D3EF9-4B8C-40EE-A79D-499AB61F2AEA}" type="pres">
      <dgm:prSet presAssocID="{21703A81-A886-4BDF-88E9-CC1F353C191B}" presName="Name0" presStyleCnt="0">
        <dgm:presLayoutVars>
          <dgm:dir/>
          <dgm:animLvl val="lvl"/>
          <dgm:resizeHandles val="exact"/>
        </dgm:presLayoutVars>
      </dgm:prSet>
      <dgm:spPr/>
    </dgm:pt>
    <dgm:pt modelId="{CCF81D0F-78CF-44C8-88C3-CC375033C58C}" type="pres">
      <dgm:prSet presAssocID="{0712887F-D077-412D-A49B-610DBCA678F4}" presName="linNode" presStyleCnt="0"/>
      <dgm:spPr/>
    </dgm:pt>
    <dgm:pt modelId="{20A8FD46-57EF-4AD4-8500-F8B2DC2D07F4}" type="pres">
      <dgm:prSet presAssocID="{0712887F-D077-412D-A49B-610DBCA678F4}" presName="parentText" presStyleLbl="node1" presStyleIdx="0" presStyleCnt="3">
        <dgm:presLayoutVars>
          <dgm:chMax val="1"/>
          <dgm:bulletEnabled val="1"/>
        </dgm:presLayoutVars>
      </dgm:prSet>
      <dgm:spPr/>
    </dgm:pt>
    <dgm:pt modelId="{E55E4380-AFF3-4F2D-9327-2B07685670ED}" type="pres">
      <dgm:prSet presAssocID="{0712887F-D077-412D-A49B-610DBCA678F4}" presName="descendantText" presStyleLbl="alignAccFollowNode1" presStyleIdx="0" presStyleCnt="3">
        <dgm:presLayoutVars>
          <dgm:bulletEnabled val="1"/>
        </dgm:presLayoutVars>
      </dgm:prSet>
      <dgm:spPr/>
    </dgm:pt>
    <dgm:pt modelId="{EE309986-791F-42C0-BACB-2B322F5CE05D}" type="pres">
      <dgm:prSet presAssocID="{F78F7406-A01D-4ED8-937A-3D4BFF315C5F}" presName="sp" presStyleCnt="0"/>
      <dgm:spPr/>
    </dgm:pt>
    <dgm:pt modelId="{B1650F82-B088-43AF-9EFA-B739244BC204}" type="pres">
      <dgm:prSet presAssocID="{4310AAA7-BE0D-4612-BDB2-90A26649604F}" presName="linNode" presStyleCnt="0"/>
      <dgm:spPr/>
    </dgm:pt>
    <dgm:pt modelId="{D6F0CA2F-CE93-4409-8A23-43351323B2CE}" type="pres">
      <dgm:prSet presAssocID="{4310AAA7-BE0D-4612-BDB2-90A26649604F}" presName="parentText" presStyleLbl="node1" presStyleIdx="1" presStyleCnt="3">
        <dgm:presLayoutVars>
          <dgm:chMax val="1"/>
          <dgm:bulletEnabled val="1"/>
        </dgm:presLayoutVars>
      </dgm:prSet>
      <dgm:spPr/>
    </dgm:pt>
    <dgm:pt modelId="{4BEF1E88-76C4-4AB6-AF1B-DDCE76DF5DDB}" type="pres">
      <dgm:prSet presAssocID="{4310AAA7-BE0D-4612-BDB2-90A26649604F}" presName="descendantText" presStyleLbl="alignAccFollowNode1" presStyleIdx="1" presStyleCnt="3">
        <dgm:presLayoutVars>
          <dgm:bulletEnabled val="1"/>
        </dgm:presLayoutVars>
      </dgm:prSet>
      <dgm:spPr/>
    </dgm:pt>
    <dgm:pt modelId="{AE1A1F56-8F71-4741-B884-BEDDC9349964}" type="pres">
      <dgm:prSet presAssocID="{7B2BA404-9F7D-40C8-95C1-C963D952E30A}" presName="sp" presStyleCnt="0"/>
      <dgm:spPr/>
    </dgm:pt>
    <dgm:pt modelId="{8D8B63F4-64AA-4C86-8FDD-9D4D02086A98}" type="pres">
      <dgm:prSet presAssocID="{E61C9F4A-DD9D-49E6-AC92-8017F07CDCA6}" presName="linNode" presStyleCnt="0"/>
      <dgm:spPr/>
    </dgm:pt>
    <dgm:pt modelId="{7838924F-B339-4B77-899D-78FF169B7047}" type="pres">
      <dgm:prSet presAssocID="{E61C9F4A-DD9D-49E6-AC92-8017F07CDCA6}" presName="parentText" presStyleLbl="node1" presStyleIdx="2" presStyleCnt="3">
        <dgm:presLayoutVars>
          <dgm:chMax val="1"/>
          <dgm:bulletEnabled val="1"/>
        </dgm:presLayoutVars>
      </dgm:prSet>
      <dgm:spPr/>
    </dgm:pt>
    <dgm:pt modelId="{E186084D-9075-4A77-97B3-66DC34C42226}" type="pres">
      <dgm:prSet presAssocID="{E61C9F4A-DD9D-49E6-AC92-8017F07CDCA6}" presName="descendantText" presStyleLbl="alignAccFollowNode1" presStyleIdx="2" presStyleCnt="3">
        <dgm:presLayoutVars>
          <dgm:bulletEnabled val="1"/>
        </dgm:presLayoutVars>
      </dgm:prSet>
      <dgm:spPr/>
    </dgm:pt>
  </dgm:ptLst>
  <dgm:cxnLst>
    <dgm:cxn modelId="{7DBAE118-BC59-4AE5-90DE-EAE7115584F5}" srcId="{0712887F-D077-412D-A49B-610DBCA678F4}" destId="{FE60A62C-C415-4F99-BD44-97DC8BCE032F}" srcOrd="1" destOrd="0" parTransId="{FBEE0ADE-8680-4920-BDF3-923322CEF2F7}" sibTransId="{A78CAE34-6E8C-4391-BFD3-9684E66B8EFE}"/>
    <dgm:cxn modelId="{279A1B1A-C5FB-4765-B25C-7D2C35B54608}" type="presOf" srcId="{21703A81-A886-4BDF-88E9-CC1F353C191B}" destId="{128D3EF9-4B8C-40EE-A79D-499AB61F2AEA}" srcOrd="0" destOrd="0" presId="urn:microsoft.com/office/officeart/2005/8/layout/vList5"/>
    <dgm:cxn modelId="{EF87F333-14AA-49DB-A453-54E717F27F2F}" srcId="{21703A81-A886-4BDF-88E9-CC1F353C191B}" destId="{E61C9F4A-DD9D-49E6-AC92-8017F07CDCA6}" srcOrd="2" destOrd="0" parTransId="{D1CB4D4A-DA9D-4059-BFAC-15AE08B6EFDD}" sibTransId="{4B49F513-78AA-4F8C-9963-31BA98D775C0}"/>
    <dgm:cxn modelId="{6EA8EE3D-2DE1-48B0-AFAC-4D2073E4216E}" type="presOf" srcId="{FE60A62C-C415-4F99-BD44-97DC8BCE032F}" destId="{E55E4380-AFF3-4F2D-9327-2B07685670ED}" srcOrd="0" destOrd="1" presId="urn:microsoft.com/office/officeart/2005/8/layout/vList5"/>
    <dgm:cxn modelId="{29095D68-3945-4FBE-828E-EBC3B9BD1133}" type="presOf" srcId="{EF03AF2D-5C72-490C-82AD-C1E5F4DBA434}" destId="{4BEF1E88-76C4-4AB6-AF1B-DDCE76DF5DDB}" srcOrd="0" destOrd="0" presId="urn:microsoft.com/office/officeart/2005/8/layout/vList5"/>
    <dgm:cxn modelId="{59E3326A-A7B6-4C39-8898-A77D0F08A937}" srcId="{21703A81-A886-4BDF-88E9-CC1F353C191B}" destId="{4310AAA7-BE0D-4612-BDB2-90A26649604F}" srcOrd="1" destOrd="0" parTransId="{64EC92E7-CE9D-4FEE-996C-477C81C3414D}" sibTransId="{7B2BA404-9F7D-40C8-95C1-C963D952E30A}"/>
    <dgm:cxn modelId="{4A435C82-93CE-40D8-A139-DA60E8335504}" srcId="{0712887F-D077-412D-A49B-610DBCA678F4}" destId="{A6B6D353-9897-4386-B331-CC251505EE85}" srcOrd="0" destOrd="0" parTransId="{192423F3-675B-479C-A531-B21EB71C7DA3}" sibTransId="{188837F4-919C-455B-96CB-8D0C7D47C29F}"/>
    <dgm:cxn modelId="{58FB9F92-BFB5-4764-A5B2-5F4A2596BBD8}" srcId="{E61C9F4A-DD9D-49E6-AC92-8017F07CDCA6}" destId="{A3137A2D-CD44-4AE6-B0B5-A3185D4742EC}" srcOrd="0" destOrd="0" parTransId="{2115DE49-AD9C-42C6-B4D1-15FA535F2268}" sibTransId="{05C35575-57AE-4A04-A4CF-476B78628E39}"/>
    <dgm:cxn modelId="{61328395-A0EF-48F7-A7EB-6FED6A772067}" srcId="{4310AAA7-BE0D-4612-BDB2-90A26649604F}" destId="{EF03AF2D-5C72-490C-82AD-C1E5F4DBA434}" srcOrd="0" destOrd="0" parTransId="{C77A2DE8-1CB3-4C2C-9DEF-D809431345FC}" sibTransId="{3BBD9C42-91AC-4C91-ADAC-4B8B0B866C8C}"/>
    <dgm:cxn modelId="{3C723896-46F8-4659-9FAA-CFC12AFF769C}" type="presOf" srcId="{E61C9F4A-DD9D-49E6-AC92-8017F07CDCA6}" destId="{7838924F-B339-4B77-899D-78FF169B7047}" srcOrd="0" destOrd="0" presId="urn:microsoft.com/office/officeart/2005/8/layout/vList5"/>
    <dgm:cxn modelId="{53A17496-6DA3-4F33-B7CE-E78A37CAE91E}" srcId="{4310AAA7-BE0D-4612-BDB2-90A26649604F}" destId="{F41B6497-EE73-415F-9C6F-946A9A65965C}" srcOrd="1" destOrd="0" parTransId="{501039E3-759D-491B-A3EB-795267B2271C}" sibTransId="{86984544-2968-44E8-8A77-37141A88B5F7}"/>
    <dgm:cxn modelId="{E2E577B6-0CA7-481F-AEFC-8D1A72131CCC}" type="presOf" srcId="{F41B6497-EE73-415F-9C6F-946A9A65965C}" destId="{4BEF1E88-76C4-4AB6-AF1B-DDCE76DF5DDB}" srcOrd="0" destOrd="1" presId="urn:microsoft.com/office/officeart/2005/8/layout/vList5"/>
    <dgm:cxn modelId="{A3C5C0B6-558C-4999-AA99-E6E9A9ECAD43}" type="presOf" srcId="{A3137A2D-CD44-4AE6-B0B5-A3185D4742EC}" destId="{E186084D-9075-4A77-97B3-66DC34C42226}" srcOrd="0" destOrd="0" presId="urn:microsoft.com/office/officeart/2005/8/layout/vList5"/>
    <dgm:cxn modelId="{0A1038B8-2B56-400F-8B40-720B9697B9A7}" type="presOf" srcId="{4310AAA7-BE0D-4612-BDB2-90A26649604F}" destId="{D6F0CA2F-CE93-4409-8A23-43351323B2CE}" srcOrd="0" destOrd="0" presId="urn:microsoft.com/office/officeart/2005/8/layout/vList5"/>
    <dgm:cxn modelId="{DA0BEBC2-C943-4246-8E91-6459716B1E08}" type="presOf" srcId="{A6B6D353-9897-4386-B331-CC251505EE85}" destId="{E55E4380-AFF3-4F2D-9327-2B07685670ED}" srcOrd="0" destOrd="0" presId="urn:microsoft.com/office/officeart/2005/8/layout/vList5"/>
    <dgm:cxn modelId="{EB83FEDE-6119-4795-BC53-CDEB91CC67D8}" srcId="{4310AAA7-BE0D-4612-BDB2-90A26649604F}" destId="{3860A941-4D66-4E5D-B843-2CEEC215B245}" srcOrd="2" destOrd="0" parTransId="{2A3B7E5E-D74A-4A86-BD5C-A13EC0055BE2}" sibTransId="{11785E14-947A-4D7F-B3EE-83D6E6DEEBA7}"/>
    <dgm:cxn modelId="{F2CA1FE4-C4DF-4D03-90D1-4D5157BCE7B5}" type="presOf" srcId="{3860A941-4D66-4E5D-B843-2CEEC215B245}" destId="{4BEF1E88-76C4-4AB6-AF1B-DDCE76DF5DDB}" srcOrd="0" destOrd="2" presId="urn:microsoft.com/office/officeart/2005/8/layout/vList5"/>
    <dgm:cxn modelId="{647EC2F8-51C8-4AD8-AC58-E02AD1C87A88}" srcId="{21703A81-A886-4BDF-88E9-CC1F353C191B}" destId="{0712887F-D077-412D-A49B-610DBCA678F4}" srcOrd="0" destOrd="0" parTransId="{0F66A52E-81A1-4577-989C-C9A3CFDF33DB}" sibTransId="{F78F7406-A01D-4ED8-937A-3D4BFF315C5F}"/>
    <dgm:cxn modelId="{9A6D43FE-E146-4EEA-BF3C-37D814EB1EBB}" type="presOf" srcId="{0712887F-D077-412D-A49B-610DBCA678F4}" destId="{20A8FD46-57EF-4AD4-8500-F8B2DC2D07F4}" srcOrd="0" destOrd="0" presId="urn:microsoft.com/office/officeart/2005/8/layout/vList5"/>
    <dgm:cxn modelId="{5D5647D6-7642-40BC-9C04-767B6F5B6A7E}" type="presParOf" srcId="{128D3EF9-4B8C-40EE-A79D-499AB61F2AEA}" destId="{CCF81D0F-78CF-44C8-88C3-CC375033C58C}" srcOrd="0" destOrd="0" presId="urn:microsoft.com/office/officeart/2005/8/layout/vList5"/>
    <dgm:cxn modelId="{624E270D-55DE-4B41-BA4B-41A37CA8B0B3}" type="presParOf" srcId="{CCF81D0F-78CF-44C8-88C3-CC375033C58C}" destId="{20A8FD46-57EF-4AD4-8500-F8B2DC2D07F4}" srcOrd="0" destOrd="0" presId="urn:microsoft.com/office/officeart/2005/8/layout/vList5"/>
    <dgm:cxn modelId="{E04F130A-01AA-4748-8128-3ED7663656C6}" type="presParOf" srcId="{CCF81D0F-78CF-44C8-88C3-CC375033C58C}" destId="{E55E4380-AFF3-4F2D-9327-2B07685670ED}" srcOrd="1" destOrd="0" presId="urn:microsoft.com/office/officeart/2005/8/layout/vList5"/>
    <dgm:cxn modelId="{97A089CF-91B0-45D1-BFC2-9F30E3358CA3}" type="presParOf" srcId="{128D3EF9-4B8C-40EE-A79D-499AB61F2AEA}" destId="{EE309986-791F-42C0-BACB-2B322F5CE05D}" srcOrd="1" destOrd="0" presId="urn:microsoft.com/office/officeart/2005/8/layout/vList5"/>
    <dgm:cxn modelId="{FCF510AE-F806-403D-9593-8A85B8456611}" type="presParOf" srcId="{128D3EF9-4B8C-40EE-A79D-499AB61F2AEA}" destId="{B1650F82-B088-43AF-9EFA-B739244BC204}" srcOrd="2" destOrd="0" presId="urn:microsoft.com/office/officeart/2005/8/layout/vList5"/>
    <dgm:cxn modelId="{097C73A1-627B-4095-B5EC-2E7AB0E5584B}" type="presParOf" srcId="{B1650F82-B088-43AF-9EFA-B739244BC204}" destId="{D6F0CA2F-CE93-4409-8A23-43351323B2CE}" srcOrd="0" destOrd="0" presId="urn:microsoft.com/office/officeart/2005/8/layout/vList5"/>
    <dgm:cxn modelId="{A3A322B7-D218-4FCF-96B5-EA683940A40E}" type="presParOf" srcId="{B1650F82-B088-43AF-9EFA-B739244BC204}" destId="{4BEF1E88-76C4-4AB6-AF1B-DDCE76DF5DDB}" srcOrd="1" destOrd="0" presId="urn:microsoft.com/office/officeart/2005/8/layout/vList5"/>
    <dgm:cxn modelId="{4EBA6B72-13C2-43D1-98F5-4B377D0B10B6}" type="presParOf" srcId="{128D3EF9-4B8C-40EE-A79D-499AB61F2AEA}" destId="{AE1A1F56-8F71-4741-B884-BEDDC9349964}" srcOrd="3" destOrd="0" presId="urn:microsoft.com/office/officeart/2005/8/layout/vList5"/>
    <dgm:cxn modelId="{2E1512CA-6ABD-442F-B3B7-018CC4DD05F9}" type="presParOf" srcId="{128D3EF9-4B8C-40EE-A79D-499AB61F2AEA}" destId="{8D8B63F4-64AA-4C86-8FDD-9D4D02086A98}" srcOrd="4" destOrd="0" presId="urn:microsoft.com/office/officeart/2005/8/layout/vList5"/>
    <dgm:cxn modelId="{840B7DB1-A252-4FEF-A69E-C6029634D93E}" type="presParOf" srcId="{8D8B63F4-64AA-4C86-8FDD-9D4D02086A98}" destId="{7838924F-B339-4B77-899D-78FF169B7047}" srcOrd="0" destOrd="0" presId="urn:microsoft.com/office/officeart/2005/8/layout/vList5"/>
    <dgm:cxn modelId="{8CF9BE57-7D6D-4DD7-93BA-014C0388B0A7}" type="presParOf" srcId="{8D8B63F4-64AA-4C86-8FDD-9D4D02086A98}" destId="{E186084D-9075-4A77-97B3-66DC34C42226}"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3279D9-9280-46A6-B146-0D6CD6F47A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BCDBAE-FBA5-4C2A-B879-CC16698A23CF}">
      <dgm:prSet/>
      <dgm:spPr>
        <a:solidFill>
          <a:srgbClr val="C00000"/>
        </a:solidFill>
      </dgm:spPr>
      <dgm:t>
        <a:bodyPr/>
        <a:lstStyle/>
        <a:p>
          <a:r>
            <a:rPr lang="en-US"/>
            <a:t>OAuth Process</a:t>
          </a:r>
        </a:p>
      </dgm:t>
    </dgm:pt>
    <dgm:pt modelId="{0370F475-3ECB-48EF-9262-126F74A191A2}" type="parTrans" cxnId="{6013D7C3-71C1-487B-97C5-A47171D15D66}">
      <dgm:prSet/>
      <dgm:spPr/>
      <dgm:t>
        <a:bodyPr/>
        <a:lstStyle/>
        <a:p>
          <a:endParaRPr lang="en-US"/>
        </a:p>
      </dgm:t>
    </dgm:pt>
    <dgm:pt modelId="{F76457D4-E707-4448-AA80-D9369314E408}" type="sibTrans" cxnId="{6013D7C3-71C1-487B-97C5-A47171D15D66}">
      <dgm:prSet/>
      <dgm:spPr/>
      <dgm:t>
        <a:bodyPr/>
        <a:lstStyle/>
        <a:p>
          <a:endParaRPr lang="en-US"/>
        </a:p>
      </dgm:t>
    </dgm:pt>
    <dgm:pt modelId="{0F0D4EDB-4A2F-4041-A225-3E06A106BDE4}">
      <dgm:prSet/>
      <dgm:spPr/>
      <dgm:t>
        <a:bodyPr/>
        <a:lstStyle/>
        <a:p>
          <a:r>
            <a:rPr lang="en-US">
              <a:solidFill>
                <a:srgbClr val="010000"/>
              </a:solidFill>
              <a:latin typeface="Source Sans Pro" panose="020B0503030403020204" pitchFamily="34" charset="0"/>
              <a:ea typeface="Source Sans Pro" panose="020B0503030403020204" pitchFamily="34" charset="0"/>
            </a:rPr>
            <a:t>Canvas sends a POST request with a consumer key and OAuth signature</a:t>
          </a:r>
        </a:p>
      </dgm:t>
    </dgm:pt>
    <dgm:pt modelId="{3F3D063F-4120-4085-90BC-2598E44E0B20}" type="parTrans" cxnId="{C8916E2D-CA74-479A-9CD9-578DDE378515}">
      <dgm:prSet/>
      <dgm:spPr/>
      <dgm:t>
        <a:bodyPr/>
        <a:lstStyle/>
        <a:p>
          <a:endParaRPr lang="en-US"/>
        </a:p>
      </dgm:t>
    </dgm:pt>
    <dgm:pt modelId="{A91CFA5A-8208-4613-B088-D6204869F77C}" type="sibTrans" cxnId="{C8916E2D-CA74-479A-9CD9-578DDE378515}">
      <dgm:prSet/>
      <dgm:spPr/>
      <dgm:t>
        <a:bodyPr/>
        <a:lstStyle/>
        <a:p>
          <a:endParaRPr lang="en-US"/>
        </a:p>
      </dgm:t>
    </dgm:pt>
    <dgm:pt modelId="{E26B0F55-E7BB-411C-8DC1-0C388BEF3956}">
      <dgm:prSet/>
      <dgm:spPr/>
      <dgm:t>
        <a:bodyPr/>
        <a:lstStyle/>
        <a:p>
          <a:endParaRPr lang="en-US">
            <a:solidFill>
              <a:srgbClr val="010000"/>
            </a:solidFill>
            <a:latin typeface="Source Sans Pro" panose="020B0503030403020204" pitchFamily="34" charset="0"/>
            <a:ea typeface="Source Sans Pro" panose="020B0503030403020204" pitchFamily="34" charset="0"/>
          </a:endParaRPr>
        </a:p>
      </dgm:t>
    </dgm:pt>
    <dgm:pt modelId="{3E3CBF54-CE20-4B6C-8B52-54C137D62CE7}" type="parTrans" cxnId="{7AFCDAE1-7C52-41D7-ABDC-F85C7EA43E25}">
      <dgm:prSet/>
      <dgm:spPr/>
      <dgm:t>
        <a:bodyPr/>
        <a:lstStyle/>
        <a:p>
          <a:endParaRPr lang="en-US"/>
        </a:p>
      </dgm:t>
    </dgm:pt>
    <dgm:pt modelId="{992DF779-4949-4725-AED4-E54FF7875EAC}" type="sibTrans" cxnId="{7AFCDAE1-7C52-41D7-ABDC-F85C7EA43E25}">
      <dgm:prSet/>
      <dgm:spPr/>
      <dgm:t>
        <a:bodyPr/>
        <a:lstStyle/>
        <a:p>
          <a:endParaRPr lang="en-US"/>
        </a:p>
      </dgm:t>
    </dgm:pt>
    <dgm:pt modelId="{49189501-6B39-4C78-83AB-0163F36134E2}">
      <dgm:prSet/>
      <dgm:spPr/>
      <dgm:t>
        <a:bodyPr/>
        <a:lstStyle/>
        <a:p>
          <a:r>
            <a:rPr lang="en-US" dirty="0">
              <a:solidFill>
                <a:srgbClr val="010000"/>
              </a:solidFill>
              <a:latin typeface="Source Sans Pro" panose="020B0503030403020204" pitchFamily="34" charset="0"/>
              <a:ea typeface="Source Sans Pro" panose="020B0503030403020204" pitchFamily="34" charset="0"/>
            </a:rPr>
            <a:t>The backend finds the needed consumer secret using the consumer key</a:t>
          </a:r>
        </a:p>
      </dgm:t>
    </dgm:pt>
    <dgm:pt modelId="{9FD96454-9F05-428C-896A-1B76196F8B61}" type="parTrans" cxnId="{778E4636-BFDF-4267-BA99-F9232DD98C5B}">
      <dgm:prSet/>
      <dgm:spPr/>
      <dgm:t>
        <a:bodyPr/>
        <a:lstStyle/>
        <a:p>
          <a:endParaRPr lang="en-US"/>
        </a:p>
      </dgm:t>
    </dgm:pt>
    <dgm:pt modelId="{126BA22F-66B2-495A-BC8E-F982263DAA23}" type="sibTrans" cxnId="{778E4636-BFDF-4267-BA99-F9232DD98C5B}">
      <dgm:prSet/>
      <dgm:spPr/>
      <dgm:t>
        <a:bodyPr/>
        <a:lstStyle/>
        <a:p>
          <a:endParaRPr lang="en-US"/>
        </a:p>
      </dgm:t>
    </dgm:pt>
    <dgm:pt modelId="{0FC6CB16-2A02-4465-B2D0-E547FF7D14F7}">
      <dgm:prSet/>
      <dgm:spPr/>
      <dgm:t>
        <a:bodyPr/>
        <a:lstStyle/>
        <a:p>
          <a:endParaRPr lang="en-US">
            <a:solidFill>
              <a:srgbClr val="010000"/>
            </a:solidFill>
            <a:latin typeface="Source Sans Pro" panose="020B0503030403020204" pitchFamily="34" charset="0"/>
            <a:ea typeface="Source Sans Pro" panose="020B0503030403020204" pitchFamily="34" charset="0"/>
          </a:endParaRPr>
        </a:p>
      </dgm:t>
    </dgm:pt>
    <dgm:pt modelId="{24C41FF5-6FB5-4D90-8EE3-01CF5E667558}" type="parTrans" cxnId="{B21D2334-BBA7-42D8-864F-66B8D60FA83B}">
      <dgm:prSet/>
      <dgm:spPr/>
      <dgm:t>
        <a:bodyPr/>
        <a:lstStyle/>
        <a:p>
          <a:endParaRPr lang="en-US"/>
        </a:p>
      </dgm:t>
    </dgm:pt>
    <dgm:pt modelId="{14AD22CE-7198-4FBE-9C6A-638D06CDBEB8}" type="sibTrans" cxnId="{B21D2334-BBA7-42D8-864F-66B8D60FA83B}">
      <dgm:prSet/>
      <dgm:spPr/>
      <dgm:t>
        <a:bodyPr/>
        <a:lstStyle/>
        <a:p>
          <a:endParaRPr lang="en-US"/>
        </a:p>
      </dgm:t>
    </dgm:pt>
    <dgm:pt modelId="{C513C8EA-589E-4D55-94AA-0A92FC98ED51}">
      <dgm:prSet/>
      <dgm:spPr/>
      <dgm:t>
        <a:bodyPr/>
        <a:lstStyle/>
        <a:p>
          <a:r>
            <a:rPr lang="en-US">
              <a:solidFill>
                <a:srgbClr val="010000"/>
              </a:solidFill>
              <a:latin typeface="Source Sans Pro" panose="020B0503030403020204" pitchFamily="34" charset="0"/>
              <a:ea typeface="Source Sans Pro" panose="020B0503030403020204" pitchFamily="34" charset="0"/>
            </a:rPr>
            <a:t>The secret is then used to generate the OAuth signature </a:t>
          </a:r>
        </a:p>
      </dgm:t>
    </dgm:pt>
    <dgm:pt modelId="{7366E92C-1BA6-48F1-BAFC-58CF9BD0068C}" type="parTrans" cxnId="{255B5739-CA90-4D66-A207-F7060FBC6406}">
      <dgm:prSet/>
      <dgm:spPr/>
      <dgm:t>
        <a:bodyPr/>
        <a:lstStyle/>
        <a:p>
          <a:endParaRPr lang="en-US"/>
        </a:p>
      </dgm:t>
    </dgm:pt>
    <dgm:pt modelId="{24109CA4-66D4-411F-8132-268DC12E22D6}" type="sibTrans" cxnId="{255B5739-CA90-4D66-A207-F7060FBC6406}">
      <dgm:prSet/>
      <dgm:spPr/>
      <dgm:t>
        <a:bodyPr/>
        <a:lstStyle/>
        <a:p>
          <a:endParaRPr lang="en-US"/>
        </a:p>
      </dgm:t>
    </dgm:pt>
    <dgm:pt modelId="{75A642BB-AF31-4C35-929A-6BF2E0B7ACFC}">
      <dgm:prSet/>
      <dgm:spPr/>
      <dgm:t>
        <a:bodyPr/>
        <a:lstStyle/>
        <a:p>
          <a:endParaRPr lang="en-US">
            <a:solidFill>
              <a:srgbClr val="010000"/>
            </a:solidFill>
            <a:latin typeface="Source Sans Pro" panose="020B0503030403020204" pitchFamily="34" charset="0"/>
            <a:ea typeface="Source Sans Pro" panose="020B0503030403020204" pitchFamily="34" charset="0"/>
          </a:endParaRPr>
        </a:p>
      </dgm:t>
    </dgm:pt>
    <dgm:pt modelId="{CA0600EB-4E69-4C32-A6C2-59DBA515857D}" type="parTrans" cxnId="{D5B521FD-DEBC-4CB9-8E05-50777D79543F}">
      <dgm:prSet/>
      <dgm:spPr/>
      <dgm:t>
        <a:bodyPr/>
        <a:lstStyle/>
        <a:p>
          <a:endParaRPr lang="en-US"/>
        </a:p>
      </dgm:t>
    </dgm:pt>
    <dgm:pt modelId="{FF99CA46-4DCE-4C2D-85EE-0C4A5FF5B77F}" type="sibTrans" cxnId="{D5B521FD-DEBC-4CB9-8E05-50777D79543F}">
      <dgm:prSet/>
      <dgm:spPr/>
      <dgm:t>
        <a:bodyPr/>
        <a:lstStyle/>
        <a:p>
          <a:endParaRPr lang="en-US"/>
        </a:p>
      </dgm:t>
    </dgm:pt>
    <dgm:pt modelId="{1710131A-844A-4021-A015-11CC0EEDD589}">
      <dgm:prSet/>
      <dgm:spPr/>
      <dgm:t>
        <a:bodyPr/>
        <a:lstStyle/>
        <a:p>
          <a:r>
            <a:rPr lang="en-US">
              <a:solidFill>
                <a:srgbClr val="010000"/>
              </a:solidFill>
              <a:latin typeface="Source Sans Pro" panose="020B0503030403020204" pitchFamily="34" charset="0"/>
              <a:ea typeface="Source Sans Pro" panose="020B0503030403020204" pitchFamily="34" charset="0"/>
            </a:rPr>
            <a:t>If the signatures match, the request can proceed</a:t>
          </a:r>
        </a:p>
      </dgm:t>
    </dgm:pt>
    <dgm:pt modelId="{69418FB4-1BDD-4F07-878E-AF1406A69063}" type="parTrans" cxnId="{F2F0CA48-0D70-4B11-A6FA-2A6BB6BD047D}">
      <dgm:prSet/>
      <dgm:spPr/>
      <dgm:t>
        <a:bodyPr/>
        <a:lstStyle/>
        <a:p>
          <a:endParaRPr lang="en-US"/>
        </a:p>
      </dgm:t>
    </dgm:pt>
    <dgm:pt modelId="{0D400D9B-E078-4BC6-963C-F0ABF49668B8}" type="sibTrans" cxnId="{F2F0CA48-0D70-4B11-A6FA-2A6BB6BD047D}">
      <dgm:prSet/>
      <dgm:spPr/>
      <dgm:t>
        <a:bodyPr/>
        <a:lstStyle/>
        <a:p>
          <a:endParaRPr lang="en-US"/>
        </a:p>
      </dgm:t>
    </dgm:pt>
    <dgm:pt modelId="{8F854B2B-5EAA-47B6-8491-740DC002C369}" type="pres">
      <dgm:prSet presAssocID="{DB3279D9-9280-46A6-B146-0D6CD6F47A5C}" presName="linear" presStyleCnt="0">
        <dgm:presLayoutVars>
          <dgm:animLvl val="lvl"/>
          <dgm:resizeHandles val="exact"/>
        </dgm:presLayoutVars>
      </dgm:prSet>
      <dgm:spPr/>
    </dgm:pt>
    <dgm:pt modelId="{8401D26C-F381-4FF8-BF1D-0A346C7E3090}" type="pres">
      <dgm:prSet presAssocID="{3BBCDBAE-FBA5-4C2A-B879-CC16698A23CF}" presName="parentText" presStyleLbl="node1" presStyleIdx="0" presStyleCnt="1" custLinFactNeighborY="-1188">
        <dgm:presLayoutVars>
          <dgm:chMax val="0"/>
          <dgm:bulletEnabled val="1"/>
        </dgm:presLayoutVars>
      </dgm:prSet>
      <dgm:spPr/>
    </dgm:pt>
    <dgm:pt modelId="{AA1F6D5F-FF19-49B1-8FA1-DF0337450718}" type="pres">
      <dgm:prSet presAssocID="{3BBCDBAE-FBA5-4C2A-B879-CC16698A23CF}" presName="childText" presStyleLbl="revTx" presStyleIdx="0" presStyleCnt="1" custScaleY="130556">
        <dgm:presLayoutVars>
          <dgm:bulletEnabled val="1"/>
        </dgm:presLayoutVars>
      </dgm:prSet>
      <dgm:spPr/>
    </dgm:pt>
  </dgm:ptLst>
  <dgm:cxnLst>
    <dgm:cxn modelId="{DFEE421E-90F7-47C5-8ED8-26608B6FB235}" type="presOf" srcId="{C513C8EA-589E-4D55-94AA-0A92FC98ED51}" destId="{AA1F6D5F-FF19-49B1-8FA1-DF0337450718}" srcOrd="0" destOrd="4" presId="urn:microsoft.com/office/officeart/2005/8/layout/vList2"/>
    <dgm:cxn modelId="{C8916E2D-CA74-479A-9CD9-578DDE378515}" srcId="{3BBCDBAE-FBA5-4C2A-B879-CC16698A23CF}" destId="{0F0D4EDB-4A2F-4041-A225-3E06A106BDE4}" srcOrd="0" destOrd="0" parTransId="{3F3D063F-4120-4085-90BC-2598E44E0B20}" sibTransId="{A91CFA5A-8208-4613-B088-D6204869F77C}"/>
    <dgm:cxn modelId="{B21D2334-BBA7-42D8-864F-66B8D60FA83B}" srcId="{3BBCDBAE-FBA5-4C2A-B879-CC16698A23CF}" destId="{0FC6CB16-2A02-4465-B2D0-E547FF7D14F7}" srcOrd="3" destOrd="0" parTransId="{24C41FF5-6FB5-4D90-8EE3-01CF5E667558}" sibTransId="{14AD22CE-7198-4FBE-9C6A-638D06CDBEB8}"/>
    <dgm:cxn modelId="{778E4636-BFDF-4267-BA99-F9232DD98C5B}" srcId="{3BBCDBAE-FBA5-4C2A-B879-CC16698A23CF}" destId="{49189501-6B39-4C78-83AB-0163F36134E2}" srcOrd="2" destOrd="0" parTransId="{9FD96454-9F05-428C-896A-1B76196F8B61}" sibTransId="{126BA22F-66B2-495A-BC8E-F982263DAA23}"/>
    <dgm:cxn modelId="{255B5739-CA90-4D66-A207-F7060FBC6406}" srcId="{3BBCDBAE-FBA5-4C2A-B879-CC16698A23CF}" destId="{C513C8EA-589E-4D55-94AA-0A92FC98ED51}" srcOrd="4" destOrd="0" parTransId="{7366E92C-1BA6-48F1-BAFC-58CF9BD0068C}" sibTransId="{24109CA4-66D4-411F-8132-268DC12E22D6}"/>
    <dgm:cxn modelId="{F2F0CA48-0D70-4B11-A6FA-2A6BB6BD047D}" srcId="{3BBCDBAE-FBA5-4C2A-B879-CC16698A23CF}" destId="{1710131A-844A-4021-A015-11CC0EEDD589}" srcOrd="6" destOrd="0" parTransId="{69418FB4-1BDD-4F07-878E-AF1406A69063}" sibTransId="{0D400D9B-E078-4BC6-963C-F0ABF49668B8}"/>
    <dgm:cxn modelId="{C956DA80-7D68-471D-B15C-B589245744A1}" type="presOf" srcId="{3BBCDBAE-FBA5-4C2A-B879-CC16698A23CF}" destId="{8401D26C-F381-4FF8-BF1D-0A346C7E3090}" srcOrd="0" destOrd="0" presId="urn:microsoft.com/office/officeart/2005/8/layout/vList2"/>
    <dgm:cxn modelId="{511A3889-A81E-4CC5-9371-04DF4DF2E478}" type="presOf" srcId="{1710131A-844A-4021-A015-11CC0EEDD589}" destId="{AA1F6D5F-FF19-49B1-8FA1-DF0337450718}" srcOrd="0" destOrd="6" presId="urn:microsoft.com/office/officeart/2005/8/layout/vList2"/>
    <dgm:cxn modelId="{79A0198D-3B78-4983-8AE0-C1995B116CC5}" type="presOf" srcId="{0FC6CB16-2A02-4465-B2D0-E547FF7D14F7}" destId="{AA1F6D5F-FF19-49B1-8FA1-DF0337450718}" srcOrd="0" destOrd="3" presId="urn:microsoft.com/office/officeart/2005/8/layout/vList2"/>
    <dgm:cxn modelId="{505F14A1-3CBC-4C94-9899-77BDC56AB7CC}" type="presOf" srcId="{49189501-6B39-4C78-83AB-0163F36134E2}" destId="{AA1F6D5F-FF19-49B1-8FA1-DF0337450718}" srcOrd="0" destOrd="2" presId="urn:microsoft.com/office/officeart/2005/8/layout/vList2"/>
    <dgm:cxn modelId="{6013D7C3-71C1-487B-97C5-A47171D15D66}" srcId="{DB3279D9-9280-46A6-B146-0D6CD6F47A5C}" destId="{3BBCDBAE-FBA5-4C2A-B879-CC16698A23CF}" srcOrd="0" destOrd="0" parTransId="{0370F475-3ECB-48EF-9262-126F74A191A2}" sibTransId="{F76457D4-E707-4448-AA80-D9369314E408}"/>
    <dgm:cxn modelId="{35D972D2-CFE1-4A8D-98E7-27AA81A86845}" type="presOf" srcId="{75A642BB-AF31-4C35-929A-6BF2E0B7ACFC}" destId="{AA1F6D5F-FF19-49B1-8FA1-DF0337450718}" srcOrd="0" destOrd="5" presId="urn:microsoft.com/office/officeart/2005/8/layout/vList2"/>
    <dgm:cxn modelId="{7AFCDAE1-7C52-41D7-ABDC-F85C7EA43E25}" srcId="{3BBCDBAE-FBA5-4C2A-B879-CC16698A23CF}" destId="{E26B0F55-E7BB-411C-8DC1-0C388BEF3956}" srcOrd="1" destOrd="0" parTransId="{3E3CBF54-CE20-4B6C-8B52-54C137D62CE7}" sibTransId="{992DF779-4949-4725-AED4-E54FF7875EAC}"/>
    <dgm:cxn modelId="{92B865F4-FFE9-4871-95B1-722370F742A7}" type="presOf" srcId="{DB3279D9-9280-46A6-B146-0D6CD6F47A5C}" destId="{8F854B2B-5EAA-47B6-8491-740DC002C369}" srcOrd="0" destOrd="0" presId="urn:microsoft.com/office/officeart/2005/8/layout/vList2"/>
    <dgm:cxn modelId="{348D1FF9-4274-434A-B274-2CD2F1F0180C}" type="presOf" srcId="{E26B0F55-E7BB-411C-8DC1-0C388BEF3956}" destId="{AA1F6D5F-FF19-49B1-8FA1-DF0337450718}" srcOrd="0" destOrd="1" presId="urn:microsoft.com/office/officeart/2005/8/layout/vList2"/>
    <dgm:cxn modelId="{B710C5F9-2DA2-4C94-B107-66EB38A2FE96}" type="presOf" srcId="{0F0D4EDB-4A2F-4041-A225-3E06A106BDE4}" destId="{AA1F6D5F-FF19-49B1-8FA1-DF0337450718}" srcOrd="0" destOrd="0" presId="urn:microsoft.com/office/officeart/2005/8/layout/vList2"/>
    <dgm:cxn modelId="{D5B521FD-DEBC-4CB9-8E05-50777D79543F}" srcId="{3BBCDBAE-FBA5-4C2A-B879-CC16698A23CF}" destId="{75A642BB-AF31-4C35-929A-6BF2E0B7ACFC}" srcOrd="5" destOrd="0" parTransId="{CA0600EB-4E69-4C32-A6C2-59DBA515857D}" sibTransId="{FF99CA46-4DCE-4C2D-85EE-0C4A5FF5B77F}"/>
    <dgm:cxn modelId="{9E66A2D9-1312-4CD4-A8CC-7F782142A3FC}" type="presParOf" srcId="{8F854B2B-5EAA-47B6-8491-740DC002C369}" destId="{8401D26C-F381-4FF8-BF1D-0A346C7E3090}" srcOrd="0" destOrd="0" presId="urn:microsoft.com/office/officeart/2005/8/layout/vList2"/>
    <dgm:cxn modelId="{DA88216F-D01E-41BE-92E8-69EA9C93A1E6}" type="presParOf" srcId="{8F854B2B-5EAA-47B6-8491-740DC002C369}" destId="{AA1F6D5F-FF19-49B1-8FA1-DF0337450718}"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B7F009-A207-4DF8-9CD5-5F1050EAD7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A6CFA0-F980-4F0C-BCCF-FE93A9802B5A}">
      <dgm:prSet/>
      <dgm:spPr>
        <a:solidFill>
          <a:srgbClr val="C00000"/>
        </a:solidFill>
      </dgm:spPr>
      <dgm:t>
        <a:bodyPr/>
        <a:lstStyle/>
        <a:p>
          <a:r>
            <a:rPr lang="en-US"/>
            <a:t>What we Accomplished</a:t>
          </a:r>
        </a:p>
      </dgm:t>
    </dgm:pt>
    <dgm:pt modelId="{63C88019-B3C7-4D3D-9793-3289E20CC9D2}" type="parTrans" cxnId="{BF86A209-5B6B-4C22-B17E-A2FB31EF4D5B}">
      <dgm:prSet/>
      <dgm:spPr/>
      <dgm:t>
        <a:bodyPr/>
        <a:lstStyle/>
        <a:p>
          <a:endParaRPr lang="en-US"/>
        </a:p>
      </dgm:t>
    </dgm:pt>
    <dgm:pt modelId="{0DD37E5C-1A53-4892-98E0-C2C677DBA2C6}" type="sibTrans" cxnId="{BF86A209-5B6B-4C22-B17E-A2FB31EF4D5B}">
      <dgm:prSet/>
      <dgm:spPr/>
      <dgm:t>
        <a:bodyPr/>
        <a:lstStyle/>
        <a:p>
          <a:endParaRPr lang="en-US"/>
        </a:p>
      </dgm:t>
    </dgm:pt>
    <dgm:pt modelId="{A12909A8-B398-46E2-A2D7-45ECDE30686C}">
      <dgm:prSet/>
      <dgm:spPr/>
      <dgm:t>
        <a:bodyPr/>
        <a:lstStyle/>
        <a:p>
          <a:pPr rtl="0"/>
          <a:r>
            <a:rPr lang="en-US">
              <a:latin typeface="Source Sans Pro"/>
              <a:ea typeface="Source Sans Pro"/>
            </a:rPr>
            <a:t>We created a customizable Generative AI Quizbot that is able to evaluate a student's understanding of any specified topic while also prompting the student to provide reasoning behind their answers.</a:t>
          </a:r>
        </a:p>
      </dgm:t>
    </dgm:pt>
    <dgm:pt modelId="{EA0BF85F-0A41-42DB-8B5B-207046BBA683}" type="parTrans" cxnId="{EC2931D0-98F3-4CD8-AF29-9620860393CD}">
      <dgm:prSet/>
      <dgm:spPr/>
      <dgm:t>
        <a:bodyPr/>
        <a:lstStyle/>
        <a:p>
          <a:endParaRPr lang="en-US"/>
        </a:p>
      </dgm:t>
    </dgm:pt>
    <dgm:pt modelId="{630063C1-735C-4D5D-8896-A7D4D77C098C}" type="sibTrans" cxnId="{EC2931D0-98F3-4CD8-AF29-9620860393CD}">
      <dgm:prSet/>
      <dgm:spPr/>
      <dgm:t>
        <a:bodyPr/>
        <a:lstStyle/>
        <a:p>
          <a:endParaRPr lang="en-US"/>
        </a:p>
      </dgm:t>
    </dgm:pt>
    <dgm:pt modelId="{983D3803-8BC1-421E-93C6-A5EA3DA01CFD}">
      <dgm:prSet phldr="0"/>
      <dgm:spPr/>
      <dgm:t>
        <a:bodyPr/>
        <a:lstStyle/>
        <a:p>
          <a:pPr rtl="0"/>
          <a:r>
            <a:rPr lang="en-US">
              <a:latin typeface="Source Sans Pro"/>
              <a:ea typeface="Source Sans Pro"/>
            </a:rPr>
            <a:t>In doing this we used our comprehensive adaptability skills and communicated with our team and client effectively. All to design, develop, and produce a working AI-Driven Educational Environment that not only assists instructors with catering their assignments to their students, but also provides students with a in-depth assessment that will ultimately enhance their academic experience</a:t>
          </a:r>
        </a:p>
      </dgm:t>
    </dgm:pt>
    <dgm:pt modelId="{A932ADE5-C079-4C25-AD67-95FE54F6C798}" type="parTrans" cxnId="{384E2195-4002-4DB3-A87D-7995B2909203}">
      <dgm:prSet/>
      <dgm:spPr/>
    </dgm:pt>
    <dgm:pt modelId="{C9A8E7B2-CF3A-4145-B113-37B362904CDD}" type="sibTrans" cxnId="{384E2195-4002-4DB3-A87D-7995B2909203}">
      <dgm:prSet/>
      <dgm:spPr/>
    </dgm:pt>
    <dgm:pt modelId="{812AE43A-77E2-48A3-B1E9-275478F248BB}" type="pres">
      <dgm:prSet presAssocID="{ECB7F009-A207-4DF8-9CD5-5F1050EAD790}" presName="linear" presStyleCnt="0">
        <dgm:presLayoutVars>
          <dgm:animLvl val="lvl"/>
          <dgm:resizeHandles val="exact"/>
        </dgm:presLayoutVars>
      </dgm:prSet>
      <dgm:spPr/>
    </dgm:pt>
    <dgm:pt modelId="{B6900F33-B98B-498D-938A-6BC7B1C6D5D4}" type="pres">
      <dgm:prSet presAssocID="{94A6CFA0-F980-4F0C-BCCF-FE93A9802B5A}" presName="parentText" presStyleLbl="node1" presStyleIdx="0" presStyleCnt="1">
        <dgm:presLayoutVars>
          <dgm:chMax val="0"/>
          <dgm:bulletEnabled val="1"/>
        </dgm:presLayoutVars>
      </dgm:prSet>
      <dgm:spPr/>
    </dgm:pt>
    <dgm:pt modelId="{89DEC99B-AD74-4D1D-A1AA-1C4EC4A8CFDF}" type="pres">
      <dgm:prSet presAssocID="{94A6CFA0-F980-4F0C-BCCF-FE93A9802B5A}" presName="childText" presStyleLbl="revTx" presStyleIdx="0" presStyleCnt="1">
        <dgm:presLayoutVars>
          <dgm:bulletEnabled val="1"/>
        </dgm:presLayoutVars>
      </dgm:prSet>
      <dgm:spPr/>
    </dgm:pt>
  </dgm:ptLst>
  <dgm:cxnLst>
    <dgm:cxn modelId="{BF86A209-5B6B-4C22-B17E-A2FB31EF4D5B}" srcId="{ECB7F009-A207-4DF8-9CD5-5F1050EAD790}" destId="{94A6CFA0-F980-4F0C-BCCF-FE93A9802B5A}" srcOrd="0" destOrd="0" parTransId="{63C88019-B3C7-4D3D-9793-3289E20CC9D2}" sibTransId="{0DD37E5C-1A53-4892-98E0-C2C677DBA2C6}"/>
    <dgm:cxn modelId="{9085F90B-273C-40F9-8918-F1DC322F1F9F}" type="presOf" srcId="{A12909A8-B398-46E2-A2D7-45ECDE30686C}" destId="{89DEC99B-AD74-4D1D-A1AA-1C4EC4A8CFDF}" srcOrd="0" destOrd="0" presId="urn:microsoft.com/office/officeart/2005/8/layout/vList2"/>
    <dgm:cxn modelId="{F98CFB17-4DA7-40E5-A705-5D3793339A8B}" type="presOf" srcId="{983D3803-8BC1-421E-93C6-A5EA3DA01CFD}" destId="{89DEC99B-AD74-4D1D-A1AA-1C4EC4A8CFDF}" srcOrd="0" destOrd="1" presId="urn:microsoft.com/office/officeart/2005/8/layout/vList2"/>
    <dgm:cxn modelId="{A846688F-ACF2-4336-A3AD-8C11ECCA1C35}" type="presOf" srcId="{ECB7F009-A207-4DF8-9CD5-5F1050EAD790}" destId="{812AE43A-77E2-48A3-B1E9-275478F248BB}" srcOrd="0" destOrd="0" presId="urn:microsoft.com/office/officeart/2005/8/layout/vList2"/>
    <dgm:cxn modelId="{384E2195-4002-4DB3-A87D-7995B2909203}" srcId="{94A6CFA0-F980-4F0C-BCCF-FE93A9802B5A}" destId="{983D3803-8BC1-421E-93C6-A5EA3DA01CFD}" srcOrd="1" destOrd="0" parTransId="{A932ADE5-C079-4C25-AD67-95FE54F6C798}" sibTransId="{C9A8E7B2-CF3A-4145-B113-37B362904CDD}"/>
    <dgm:cxn modelId="{EC2931D0-98F3-4CD8-AF29-9620860393CD}" srcId="{94A6CFA0-F980-4F0C-BCCF-FE93A9802B5A}" destId="{A12909A8-B398-46E2-A2D7-45ECDE30686C}" srcOrd="0" destOrd="0" parTransId="{EA0BF85F-0A41-42DB-8B5B-207046BBA683}" sibTransId="{630063C1-735C-4D5D-8896-A7D4D77C098C}"/>
    <dgm:cxn modelId="{22F978D1-F6FB-4C71-8A79-6091675E104E}" type="presOf" srcId="{94A6CFA0-F980-4F0C-BCCF-FE93A9802B5A}" destId="{B6900F33-B98B-498D-938A-6BC7B1C6D5D4}" srcOrd="0" destOrd="0" presId="urn:microsoft.com/office/officeart/2005/8/layout/vList2"/>
    <dgm:cxn modelId="{B331980C-AD46-492B-9B41-D49594A4D377}" type="presParOf" srcId="{812AE43A-77E2-48A3-B1E9-275478F248BB}" destId="{B6900F33-B98B-498D-938A-6BC7B1C6D5D4}" srcOrd="0" destOrd="0" presId="urn:microsoft.com/office/officeart/2005/8/layout/vList2"/>
    <dgm:cxn modelId="{3AEE1143-F9D6-4CBD-BF61-FE392819C1E1}" type="presParOf" srcId="{812AE43A-77E2-48A3-B1E9-275478F248BB}" destId="{89DEC99B-AD74-4D1D-A1AA-1C4EC4A8CFD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17B459-18DC-40C0-913B-C256E133ED8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6EE9B46-0473-4B33-9B55-B710CC87756C}">
      <dgm:prSet custT="1"/>
      <dgm:spPr>
        <a:solidFill>
          <a:srgbClr val="C8102E"/>
        </a:solidFill>
      </dgm:spPr>
      <dgm:t>
        <a:bodyPr/>
        <a:lstStyle/>
        <a:p>
          <a:pPr>
            <a:defRPr b="1"/>
          </a:pPr>
          <a:r>
            <a:rPr lang="en-US" sz="2400" b="0">
              <a:latin typeface="Source Sans Pro" panose="020B0503030403020204" pitchFamily="34" charset="0"/>
              <a:ea typeface="Source Sans Pro" panose="020B0503030403020204" pitchFamily="34" charset="0"/>
            </a:rPr>
            <a:t>Instructors</a:t>
          </a:r>
        </a:p>
      </dgm:t>
    </dgm:pt>
    <dgm:pt modelId="{906AECC6-7C6D-454E-B440-538356D459EC}" type="parTrans" cxnId="{C35DDD19-E7CA-45BD-BE38-3024064E0833}">
      <dgm:prSet/>
      <dgm:spPr/>
      <dgm:t>
        <a:bodyPr/>
        <a:lstStyle/>
        <a:p>
          <a:endParaRPr lang="en-US"/>
        </a:p>
      </dgm:t>
    </dgm:pt>
    <dgm:pt modelId="{C39E00DB-031F-4344-B5E0-675104DBC9CB}" type="sibTrans" cxnId="{C35DDD19-E7CA-45BD-BE38-3024064E0833}">
      <dgm:prSet/>
      <dgm:spPr/>
      <dgm:t>
        <a:bodyPr/>
        <a:lstStyle/>
        <a:p>
          <a:endParaRPr lang="en-US"/>
        </a:p>
      </dgm:t>
    </dgm:pt>
    <dgm:pt modelId="{BD244021-97E0-4075-9551-7A11046E03CB}">
      <dgm:prSet/>
      <dgm:spPr>
        <a:solidFill>
          <a:schemeClr val="accent5">
            <a:alpha val="90000"/>
          </a:schemeClr>
        </a:solidFill>
        <a:ln>
          <a:solidFill>
            <a:srgbClr val="C00000"/>
          </a:solidFill>
        </a:ln>
      </dgm:spPr>
      <dgm:t>
        <a:bodyPr/>
        <a:lstStyle/>
        <a:p>
          <a:r>
            <a:rPr lang="en-US">
              <a:latin typeface="Source Sans Pro" panose="020B0503030403020204" pitchFamily="34" charset="0"/>
              <a:ea typeface="Source Sans Pro" panose="020B0503030403020204" pitchFamily="34" charset="0"/>
            </a:rPr>
            <a:t>Configure topic, content, and rubric criteria</a:t>
          </a:r>
        </a:p>
      </dgm:t>
    </dgm:pt>
    <dgm:pt modelId="{CA509A70-A1B1-47F5-BE6B-5D2AE80505A3}" type="parTrans" cxnId="{A99F42D4-ADCB-4C71-B242-0E1AD1F1540D}">
      <dgm:prSet/>
      <dgm:spPr/>
      <dgm:t>
        <a:bodyPr/>
        <a:lstStyle/>
        <a:p>
          <a:endParaRPr lang="en-US"/>
        </a:p>
      </dgm:t>
    </dgm:pt>
    <dgm:pt modelId="{9E294491-289D-45A5-97D4-3E5B3D9AAF7E}" type="sibTrans" cxnId="{A99F42D4-ADCB-4C71-B242-0E1AD1F1540D}">
      <dgm:prSet/>
      <dgm:spPr/>
      <dgm:t>
        <a:bodyPr/>
        <a:lstStyle/>
        <a:p>
          <a:endParaRPr lang="en-US"/>
        </a:p>
      </dgm:t>
    </dgm:pt>
    <dgm:pt modelId="{EDDE1765-E647-4557-97C8-9C368615B714}">
      <dgm:prSet phldr="0"/>
      <dgm:spPr>
        <a:solidFill>
          <a:schemeClr val="accent5">
            <a:alpha val="90000"/>
          </a:schemeClr>
        </a:solidFill>
        <a:ln>
          <a:solidFill>
            <a:srgbClr val="C00000"/>
          </a:solidFill>
        </a:ln>
      </dgm:spPr>
      <dgm:t>
        <a:bodyPr/>
        <a:lstStyle/>
        <a:p>
          <a:r>
            <a:rPr lang="en-US">
              <a:latin typeface="Source Sans Pro" panose="020B0503030403020204" pitchFamily="34" charset="0"/>
              <a:ea typeface="Source Sans Pro" panose="020B0503030403020204" pitchFamily="34" charset="0"/>
              <a:cs typeface="Calibri"/>
            </a:rPr>
            <a:t>Conversational-testing like an oral exam</a:t>
          </a:r>
          <a:endParaRPr lang="en-US">
            <a:latin typeface="Source Sans Pro" panose="020B0503030403020204" pitchFamily="34" charset="0"/>
            <a:ea typeface="Source Sans Pro" panose="020B0503030403020204" pitchFamily="34" charset="0"/>
          </a:endParaRPr>
        </a:p>
      </dgm:t>
    </dgm:pt>
    <dgm:pt modelId="{18F03B4B-29C7-41AE-B755-36AF935B6F1F}" type="parTrans" cxnId="{CB516AEB-3A53-42A5-ABD0-5C7295658B7F}">
      <dgm:prSet/>
      <dgm:spPr/>
      <dgm:t>
        <a:bodyPr/>
        <a:lstStyle/>
        <a:p>
          <a:endParaRPr lang="en-US"/>
        </a:p>
      </dgm:t>
    </dgm:pt>
    <dgm:pt modelId="{76EF232D-83A3-4816-AEAA-7D6BF64045B9}" type="sibTrans" cxnId="{CB516AEB-3A53-42A5-ABD0-5C7295658B7F}">
      <dgm:prSet/>
      <dgm:spPr/>
      <dgm:t>
        <a:bodyPr/>
        <a:lstStyle/>
        <a:p>
          <a:endParaRPr lang="en-US"/>
        </a:p>
      </dgm:t>
    </dgm:pt>
    <dgm:pt modelId="{ED8E621B-C9E1-418C-9425-0E60A8B76584}">
      <dgm:prSet phldr="0"/>
      <dgm:spPr>
        <a:solidFill>
          <a:schemeClr val="accent5">
            <a:alpha val="90000"/>
          </a:schemeClr>
        </a:solidFill>
        <a:ln>
          <a:solidFill>
            <a:srgbClr val="C00000"/>
          </a:solidFill>
        </a:ln>
      </dgm:spPr>
      <dgm:t>
        <a:bodyPr/>
        <a:lstStyle/>
        <a:p>
          <a:r>
            <a:rPr lang="en-US">
              <a:latin typeface="Source Sans Pro" panose="020B0503030403020204" pitchFamily="34" charset="0"/>
              <a:ea typeface="Source Sans Pro" panose="020B0503030403020204" pitchFamily="34" charset="0"/>
              <a:cs typeface="Calibri"/>
            </a:rPr>
            <a:t>Answer questions through chat interface</a:t>
          </a:r>
        </a:p>
      </dgm:t>
    </dgm:pt>
    <dgm:pt modelId="{39831CAD-F306-4092-A2D7-4C2FB4197FAE}" type="parTrans" cxnId="{2E3688A4-8773-4C8A-AE94-B9D58D46C9D5}">
      <dgm:prSet/>
      <dgm:spPr/>
      <dgm:t>
        <a:bodyPr/>
        <a:lstStyle/>
        <a:p>
          <a:endParaRPr lang="en-US"/>
        </a:p>
      </dgm:t>
    </dgm:pt>
    <dgm:pt modelId="{354BEE0E-8B1E-41B5-B757-FF0DB799B7CA}" type="sibTrans" cxnId="{2E3688A4-8773-4C8A-AE94-B9D58D46C9D5}">
      <dgm:prSet/>
      <dgm:spPr/>
      <dgm:t>
        <a:bodyPr/>
        <a:lstStyle/>
        <a:p>
          <a:endParaRPr lang="en-US"/>
        </a:p>
      </dgm:t>
    </dgm:pt>
    <dgm:pt modelId="{042D65BF-8ABE-4FD1-A689-697D75A5C702}">
      <dgm:prSet phldr="0" custT="1"/>
      <dgm:spPr>
        <a:solidFill>
          <a:srgbClr val="C00000"/>
        </a:solidFill>
      </dgm:spPr>
      <dgm:t>
        <a:bodyPr/>
        <a:lstStyle/>
        <a:p>
          <a:pPr>
            <a:defRPr b="1"/>
          </a:pPr>
          <a:r>
            <a:rPr lang="en-US" sz="2400" b="0">
              <a:latin typeface="Source Sans Pro" panose="020B0503030403020204" pitchFamily="34" charset="0"/>
              <a:ea typeface="Source Sans Pro" panose="020B0503030403020204" pitchFamily="34" charset="0"/>
              <a:cs typeface="Calibri"/>
            </a:rPr>
            <a:t>Students</a:t>
          </a:r>
          <a:endParaRPr lang="en-US" sz="2400">
            <a:ea typeface="Calibri"/>
            <a:cs typeface="Calibri"/>
          </a:endParaRPr>
        </a:p>
      </dgm:t>
    </dgm:pt>
    <dgm:pt modelId="{EA90B3D4-277E-4DDB-B0AC-21CD790E1C38}" type="parTrans" cxnId="{C0BBA5CE-D005-4A49-BE0A-A058C9B265DE}">
      <dgm:prSet/>
      <dgm:spPr/>
      <dgm:t>
        <a:bodyPr/>
        <a:lstStyle/>
        <a:p>
          <a:endParaRPr lang="en-US"/>
        </a:p>
      </dgm:t>
    </dgm:pt>
    <dgm:pt modelId="{7E9C2A5C-5E6E-4655-8331-FB1A8E4D8A50}" type="sibTrans" cxnId="{C0BBA5CE-D005-4A49-BE0A-A058C9B265DE}">
      <dgm:prSet/>
      <dgm:spPr/>
      <dgm:t>
        <a:bodyPr/>
        <a:lstStyle/>
        <a:p>
          <a:endParaRPr lang="en-US"/>
        </a:p>
      </dgm:t>
    </dgm:pt>
    <dgm:pt modelId="{DBA5819E-50C6-4CD2-8180-404216B86375}">
      <dgm:prSet/>
      <dgm:spPr>
        <a:solidFill>
          <a:schemeClr val="accent5">
            <a:alpha val="90000"/>
          </a:schemeClr>
        </a:solidFill>
        <a:ln>
          <a:solidFill>
            <a:srgbClr val="C00000"/>
          </a:solidFill>
        </a:ln>
      </dgm:spPr>
      <dgm:t>
        <a:bodyPr/>
        <a:lstStyle/>
        <a:p>
          <a:r>
            <a:rPr lang="en-US">
              <a:latin typeface="Source Sans Pro" panose="020B0503030403020204" pitchFamily="34" charset="0"/>
              <a:ea typeface="Source Sans Pro" panose="020B0503030403020204" pitchFamily="34" charset="0"/>
            </a:rPr>
            <a:t>View student responses</a:t>
          </a:r>
        </a:p>
      </dgm:t>
    </dgm:pt>
    <dgm:pt modelId="{798795A7-3E47-4177-AE3F-79897D2E86DF}" type="parTrans" cxnId="{BC77CC41-55F7-40E8-8239-9E16BC76F1CC}">
      <dgm:prSet/>
      <dgm:spPr/>
      <dgm:t>
        <a:bodyPr/>
        <a:lstStyle/>
        <a:p>
          <a:endParaRPr lang="en-US"/>
        </a:p>
      </dgm:t>
    </dgm:pt>
    <dgm:pt modelId="{AF77A4DB-878F-4CA1-8C28-BFAD8EE8263F}" type="sibTrans" cxnId="{BC77CC41-55F7-40E8-8239-9E16BC76F1CC}">
      <dgm:prSet/>
      <dgm:spPr/>
      <dgm:t>
        <a:bodyPr/>
        <a:lstStyle/>
        <a:p>
          <a:endParaRPr lang="en-US"/>
        </a:p>
      </dgm:t>
    </dgm:pt>
    <dgm:pt modelId="{DC1FBAFD-BF0E-48E5-91A4-ADC75D097ADF}">
      <dgm:prSet/>
      <dgm:spPr>
        <a:solidFill>
          <a:schemeClr val="accent5">
            <a:alpha val="90000"/>
          </a:schemeClr>
        </a:solidFill>
        <a:ln>
          <a:solidFill>
            <a:srgbClr val="C00000"/>
          </a:solidFill>
        </a:ln>
      </dgm:spPr>
      <dgm:t>
        <a:bodyPr/>
        <a:lstStyle/>
        <a:p>
          <a:r>
            <a:rPr lang="en-US">
              <a:latin typeface="Source Sans Pro" panose="020B0503030403020204" pitchFamily="34" charset="0"/>
              <a:ea typeface="Source Sans Pro" panose="020B0503030403020204" pitchFamily="34" charset="0"/>
            </a:rPr>
            <a:t>View grade submitted by a student</a:t>
          </a:r>
        </a:p>
      </dgm:t>
    </dgm:pt>
    <dgm:pt modelId="{D59278E1-671E-47F4-A86F-564E721D771D}" type="parTrans" cxnId="{46132A4C-13FB-4B5A-AB56-2BAC9B4FA874}">
      <dgm:prSet/>
      <dgm:spPr/>
    </dgm:pt>
    <dgm:pt modelId="{D3C04A27-03CE-4D7F-AA28-4F135EA23F8E}" type="sibTrans" cxnId="{46132A4C-13FB-4B5A-AB56-2BAC9B4FA874}">
      <dgm:prSet/>
      <dgm:spPr/>
    </dgm:pt>
    <dgm:pt modelId="{4EB4F95F-5D22-4C4B-950B-8A3165788BFA}">
      <dgm:prSet phldr="0"/>
      <dgm:spPr>
        <a:solidFill>
          <a:schemeClr val="accent5">
            <a:alpha val="90000"/>
          </a:schemeClr>
        </a:solidFill>
        <a:ln>
          <a:solidFill>
            <a:srgbClr val="C00000"/>
          </a:solidFill>
        </a:ln>
      </dgm:spPr>
      <dgm:t>
        <a:bodyPr/>
        <a:lstStyle/>
        <a:p>
          <a:r>
            <a:rPr lang="en-US">
              <a:latin typeface="Source Sans Pro" panose="020B0503030403020204" pitchFamily="34" charset="0"/>
              <a:ea typeface="Source Sans Pro" panose="020B0503030403020204" pitchFamily="34" charset="0"/>
            </a:rPr>
            <a:t>View their score and responses in canvas.</a:t>
          </a:r>
        </a:p>
      </dgm:t>
    </dgm:pt>
    <dgm:pt modelId="{AFA41584-1B46-404F-9B59-0C5BE0E79BE3}" type="parTrans" cxnId="{E968C65C-F221-45AD-AFB9-7A251C8569DE}">
      <dgm:prSet/>
      <dgm:spPr/>
    </dgm:pt>
    <dgm:pt modelId="{B00A0668-A263-44A2-AA86-279FBA7466B7}" type="sibTrans" cxnId="{E968C65C-F221-45AD-AFB9-7A251C8569DE}">
      <dgm:prSet/>
      <dgm:spPr/>
    </dgm:pt>
    <dgm:pt modelId="{27DC3181-BD25-4AD9-B110-4A12E82B118C}" type="pres">
      <dgm:prSet presAssocID="{D217B459-18DC-40C0-913B-C256E133ED8E}" presName="linear" presStyleCnt="0">
        <dgm:presLayoutVars>
          <dgm:dir/>
          <dgm:animLvl val="lvl"/>
          <dgm:resizeHandles val="exact"/>
        </dgm:presLayoutVars>
      </dgm:prSet>
      <dgm:spPr/>
    </dgm:pt>
    <dgm:pt modelId="{E023CC40-C96F-4B86-A637-4201D0D01A6E}" type="pres">
      <dgm:prSet presAssocID="{16EE9B46-0473-4B33-9B55-B710CC87756C}" presName="parentLin" presStyleCnt="0"/>
      <dgm:spPr/>
    </dgm:pt>
    <dgm:pt modelId="{C01E1047-90FA-4702-96A2-BB8B315AC76C}" type="pres">
      <dgm:prSet presAssocID="{16EE9B46-0473-4B33-9B55-B710CC87756C}" presName="parentLeftMargin" presStyleLbl="node1" presStyleIdx="0" presStyleCnt="2"/>
      <dgm:spPr/>
    </dgm:pt>
    <dgm:pt modelId="{A06B401D-49BD-40DB-BD62-5572B3454156}" type="pres">
      <dgm:prSet presAssocID="{16EE9B46-0473-4B33-9B55-B710CC87756C}" presName="parentText" presStyleLbl="node1" presStyleIdx="0" presStyleCnt="2">
        <dgm:presLayoutVars>
          <dgm:chMax val="0"/>
          <dgm:bulletEnabled val="1"/>
        </dgm:presLayoutVars>
      </dgm:prSet>
      <dgm:spPr/>
    </dgm:pt>
    <dgm:pt modelId="{CAECA60E-CA9F-42EE-B5EA-F2F912E051C4}" type="pres">
      <dgm:prSet presAssocID="{16EE9B46-0473-4B33-9B55-B710CC87756C}" presName="negativeSpace" presStyleCnt="0"/>
      <dgm:spPr/>
    </dgm:pt>
    <dgm:pt modelId="{25AEB4BA-AD51-4EFE-B785-609D59DCFDC4}" type="pres">
      <dgm:prSet presAssocID="{16EE9B46-0473-4B33-9B55-B710CC87756C}" presName="childText" presStyleLbl="conFgAcc1" presStyleIdx="0" presStyleCnt="2">
        <dgm:presLayoutVars>
          <dgm:bulletEnabled val="1"/>
        </dgm:presLayoutVars>
      </dgm:prSet>
      <dgm:spPr/>
    </dgm:pt>
    <dgm:pt modelId="{D26585D0-B140-475F-A91A-7DADCEB13BDB}" type="pres">
      <dgm:prSet presAssocID="{C39E00DB-031F-4344-B5E0-675104DBC9CB}" presName="spaceBetweenRectangles" presStyleCnt="0"/>
      <dgm:spPr/>
    </dgm:pt>
    <dgm:pt modelId="{A003D992-DA4B-4507-A363-801060997A88}" type="pres">
      <dgm:prSet presAssocID="{042D65BF-8ABE-4FD1-A689-697D75A5C702}" presName="parentLin" presStyleCnt="0"/>
      <dgm:spPr/>
    </dgm:pt>
    <dgm:pt modelId="{8DB2CEC5-2CB4-4A3D-A3ED-1D515B7A5D2B}" type="pres">
      <dgm:prSet presAssocID="{042D65BF-8ABE-4FD1-A689-697D75A5C702}" presName="parentLeftMargin" presStyleLbl="node1" presStyleIdx="0" presStyleCnt="2"/>
      <dgm:spPr/>
    </dgm:pt>
    <dgm:pt modelId="{1D09B071-3FA7-4958-8A6F-2B1DECE5A2BD}" type="pres">
      <dgm:prSet presAssocID="{042D65BF-8ABE-4FD1-A689-697D75A5C702}" presName="parentText" presStyleLbl="node1" presStyleIdx="1" presStyleCnt="2">
        <dgm:presLayoutVars>
          <dgm:chMax val="0"/>
          <dgm:bulletEnabled val="1"/>
        </dgm:presLayoutVars>
      </dgm:prSet>
      <dgm:spPr/>
    </dgm:pt>
    <dgm:pt modelId="{EC486B16-3A71-4C14-A669-5AC29FE17E06}" type="pres">
      <dgm:prSet presAssocID="{042D65BF-8ABE-4FD1-A689-697D75A5C702}" presName="negativeSpace" presStyleCnt="0"/>
      <dgm:spPr/>
    </dgm:pt>
    <dgm:pt modelId="{D3AB7D11-4807-4B40-BB97-F5B7E0AC8853}" type="pres">
      <dgm:prSet presAssocID="{042D65BF-8ABE-4FD1-A689-697D75A5C702}" presName="childText" presStyleLbl="conFgAcc1" presStyleIdx="1" presStyleCnt="2">
        <dgm:presLayoutVars>
          <dgm:bulletEnabled val="1"/>
        </dgm:presLayoutVars>
      </dgm:prSet>
      <dgm:spPr/>
    </dgm:pt>
  </dgm:ptLst>
  <dgm:cxnLst>
    <dgm:cxn modelId="{D9F93716-E49A-4AF8-8491-8B1119D4DEB0}" type="presOf" srcId="{16EE9B46-0473-4B33-9B55-B710CC87756C}" destId="{C01E1047-90FA-4702-96A2-BB8B315AC76C}" srcOrd="0" destOrd="0" presId="urn:microsoft.com/office/officeart/2005/8/layout/list1"/>
    <dgm:cxn modelId="{C35DDD19-E7CA-45BD-BE38-3024064E0833}" srcId="{D217B459-18DC-40C0-913B-C256E133ED8E}" destId="{16EE9B46-0473-4B33-9B55-B710CC87756C}" srcOrd="0" destOrd="0" parTransId="{906AECC6-7C6D-454E-B440-538356D459EC}" sibTransId="{C39E00DB-031F-4344-B5E0-675104DBC9CB}"/>
    <dgm:cxn modelId="{DF1E072C-13FB-4A2B-B5C4-BF775DB09AED}" type="presOf" srcId="{EDDE1765-E647-4557-97C8-9C368615B714}" destId="{D3AB7D11-4807-4B40-BB97-F5B7E0AC8853}" srcOrd="0" destOrd="1" presId="urn:microsoft.com/office/officeart/2005/8/layout/list1"/>
    <dgm:cxn modelId="{E968C65C-F221-45AD-AFB9-7A251C8569DE}" srcId="{042D65BF-8ABE-4FD1-A689-697D75A5C702}" destId="{4EB4F95F-5D22-4C4B-950B-8A3165788BFA}" srcOrd="2" destOrd="0" parTransId="{AFA41584-1B46-404F-9B59-0C5BE0E79BE3}" sibTransId="{B00A0668-A263-44A2-AA86-279FBA7466B7}"/>
    <dgm:cxn modelId="{89BF5361-67B0-4756-9FAC-259DB6B9088E}" type="presOf" srcId="{DC1FBAFD-BF0E-48E5-91A4-ADC75D097ADF}" destId="{25AEB4BA-AD51-4EFE-B785-609D59DCFDC4}" srcOrd="0" destOrd="2" presId="urn:microsoft.com/office/officeart/2005/8/layout/list1"/>
    <dgm:cxn modelId="{BC77CC41-55F7-40E8-8239-9E16BC76F1CC}" srcId="{16EE9B46-0473-4B33-9B55-B710CC87756C}" destId="{DBA5819E-50C6-4CD2-8180-404216B86375}" srcOrd="1" destOrd="0" parTransId="{798795A7-3E47-4177-AE3F-79897D2E86DF}" sibTransId="{AF77A4DB-878F-4CA1-8C28-BFAD8EE8263F}"/>
    <dgm:cxn modelId="{87005165-CC5A-4197-9BEF-E4758EC48C66}" type="presOf" srcId="{ED8E621B-C9E1-418C-9425-0E60A8B76584}" destId="{D3AB7D11-4807-4B40-BB97-F5B7E0AC8853}" srcOrd="0" destOrd="0" presId="urn:microsoft.com/office/officeart/2005/8/layout/list1"/>
    <dgm:cxn modelId="{46132A4C-13FB-4B5A-AB56-2BAC9B4FA874}" srcId="{16EE9B46-0473-4B33-9B55-B710CC87756C}" destId="{DC1FBAFD-BF0E-48E5-91A4-ADC75D097ADF}" srcOrd="2" destOrd="0" parTransId="{D59278E1-671E-47F4-A86F-564E721D771D}" sibTransId="{D3C04A27-03CE-4D7F-AA28-4F135EA23F8E}"/>
    <dgm:cxn modelId="{C05D6550-7FE2-497F-958B-58E6A5DFF101}" type="presOf" srcId="{16EE9B46-0473-4B33-9B55-B710CC87756C}" destId="{A06B401D-49BD-40DB-BD62-5572B3454156}" srcOrd="1" destOrd="0" presId="urn:microsoft.com/office/officeart/2005/8/layout/list1"/>
    <dgm:cxn modelId="{BE88EE91-74BC-40AD-8339-11E6F1917659}" type="presOf" srcId="{042D65BF-8ABE-4FD1-A689-697D75A5C702}" destId="{1D09B071-3FA7-4958-8A6F-2B1DECE5A2BD}" srcOrd="1" destOrd="0" presId="urn:microsoft.com/office/officeart/2005/8/layout/list1"/>
    <dgm:cxn modelId="{80ADEC99-9E0F-493E-A1FF-40DFCB7EEA07}" type="presOf" srcId="{042D65BF-8ABE-4FD1-A689-697D75A5C702}" destId="{8DB2CEC5-2CB4-4A3D-A3ED-1D515B7A5D2B}" srcOrd="0" destOrd="0" presId="urn:microsoft.com/office/officeart/2005/8/layout/list1"/>
    <dgm:cxn modelId="{870F8EA0-51C5-490E-A5CD-4755284B17A9}" type="presOf" srcId="{DBA5819E-50C6-4CD2-8180-404216B86375}" destId="{25AEB4BA-AD51-4EFE-B785-609D59DCFDC4}" srcOrd="0" destOrd="1" presId="urn:microsoft.com/office/officeart/2005/8/layout/list1"/>
    <dgm:cxn modelId="{2E3688A4-8773-4C8A-AE94-B9D58D46C9D5}" srcId="{042D65BF-8ABE-4FD1-A689-697D75A5C702}" destId="{ED8E621B-C9E1-418C-9425-0E60A8B76584}" srcOrd="0" destOrd="0" parTransId="{39831CAD-F306-4092-A2D7-4C2FB4197FAE}" sibTransId="{354BEE0E-8B1E-41B5-B757-FF0DB799B7CA}"/>
    <dgm:cxn modelId="{C0BBA5CE-D005-4A49-BE0A-A058C9B265DE}" srcId="{D217B459-18DC-40C0-913B-C256E133ED8E}" destId="{042D65BF-8ABE-4FD1-A689-697D75A5C702}" srcOrd="1" destOrd="0" parTransId="{EA90B3D4-277E-4DDB-B0AC-21CD790E1C38}" sibTransId="{7E9C2A5C-5E6E-4655-8331-FB1A8E4D8A50}"/>
    <dgm:cxn modelId="{A99F42D4-ADCB-4C71-B242-0E1AD1F1540D}" srcId="{16EE9B46-0473-4B33-9B55-B710CC87756C}" destId="{BD244021-97E0-4075-9551-7A11046E03CB}" srcOrd="0" destOrd="0" parTransId="{CA509A70-A1B1-47F5-BE6B-5D2AE80505A3}" sibTransId="{9E294491-289D-45A5-97D4-3E5B3D9AAF7E}"/>
    <dgm:cxn modelId="{F624B3E1-3E6C-4973-9C44-45FE3C34DCA6}" type="presOf" srcId="{D217B459-18DC-40C0-913B-C256E133ED8E}" destId="{27DC3181-BD25-4AD9-B110-4A12E82B118C}" srcOrd="0" destOrd="0" presId="urn:microsoft.com/office/officeart/2005/8/layout/list1"/>
    <dgm:cxn modelId="{F73FD4E5-343D-4C4D-BFBF-D9D6D976FE1F}" type="presOf" srcId="{BD244021-97E0-4075-9551-7A11046E03CB}" destId="{25AEB4BA-AD51-4EFE-B785-609D59DCFDC4}" srcOrd="0" destOrd="0" presId="urn:microsoft.com/office/officeart/2005/8/layout/list1"/>
    <dgm:cxn modelId="{CB516AEB-3A53-42A5-ABD0-5C7295658B7F}" srcId="{042D65BF-8ABE-4FD1-A689-697D75A5C702}" destId="{EDDE1765-E647-4557-97C8-9C368615B714}" srcOrd="1" destOrd="0" parTransId="{18F03B4B-29C7-41AE-B755-36AF935B6F1F}" sibTransId="{76EF232D-83A3-4816-AEAA-7D6BF64045B9}"/>
    <dgm:cxn modelId="{272A3BFA-4672-4A87-9E52-B7CA1D5D774B}" type="presOf" srcId="{4EB4F95F-5D22-4C4B-950B-8A3165788BFA}" destId="{D3AB7D11-4807-4B40-BB97-F5B7E0AC8853}" srcOrd="0" destOrd="2" presId="urn:microsoft.com/office/officeart/2005/8/layout/list1"/>
    <dgm:cxn modelId="{1D6B80F5-6EC6-4826-B794-A760807F3FA4}" type="presParOf" srcId="{27DC3181-BD25-4AD9-B110-4A12E82B118C}" destId="{E023CC40-C96F-4B86-A637-4201D0D01A6E}" srcOrd="0" destOrd="0" presId="urn:microsoft.com/office/officeart/2005/8/layout/list1"/>
    <dgm:cxn modelId="{840A7D26-91A1-4147-A60B-64302D1B31C7}" type="presParOf" srcId="{E023CC40-C96F-4B86-A637-4201D0D01A6E}" destId="{C01E1047-90FA-4702-96A2-BB8B315AC76C}" srcOrd="0" destOrd="0" presId="urn:microsoft.com/office/officeart/2005/8/layout/list1"/>
    <dgm:cxn modelId="{040CBD80-AF04-4B51-980B-877C4DB8A692}" type="presParOf" srcId="{E023CC40-C96F-4B86-A637-4201D0D01A6E}" destId="{A06B401D-49BD-40DB-BD62-5572B3454156}" srcOrd="1" destOrd="0" presId="urn:microsoft.com/office/officeart/2005/8/layout/list1"/>
    <dgm:cxn modelId="{8D50C47A-4A68-4948-A348-E909F5051EA7}" type="presParOf" srcId="{27DC3181-BD25-4AD9-B110-4A12E82B118C}" destId="{CAECA60E-CA9F-42EE-B5EA-F2F912E051C4}" srcOrd="1" destOrd="0" presId="urn:microsoft.com/office/officeart/2005/8/layout/list1"/>
    <dgm:cxn modelId="{67E086A0-41DE-49F8-B094-63A50B31B6AF}" type="presParOf" srcId="{27DC3181-BD25-4AD9-B110-4A12E82B118C}" destId="{25AEB4BA-AD51-4EFE-B785-609D59DCFDC4}" srcOrd="2" destOrd="0" presId="urn:microsoft.com/office/officeart/2005/8/layout/list1"/>
    <dgm:cxn modelId="{7D95A20D-DCFC-41D5-8923-F600082A8052}" type="presParOf" srcId="{27DC3181-BD25-4AD9-B110-4A12E82B118C}" destId="{D26585D0-B140-475F-A91A-7DADCEB13BDB}" srcOrd="3" destOrd="0" presId="urn:microsoft.com/office/officeart/2005/8/layout/list1"/>
    <dgm:cxn modelId="{B906BF4A-7884-4750-9E4D-69C70D8B0633}" type="presParOf" srcId="{27DC3181-BD25-4AD9-B110-4A12E82B118C}" destId="{A003D992-DA4B-4507-A363-801060997A88}" srcOrd="4" destOrd="0" presId="urn:microsoft.com/office/officeart/2005/8/layout/list1"/>
    <dgm:cxn modelId="{F1CBBF30-7525-4E1F-B399-9A4237DD7366}" type="presParOf" srcId="{A003D992-DA4B-4507-A363-801060997A88}" destId="{8DB2CEC5-2CB4-4A3D-A3ED-1D515B7A5D2B}" srcOrd="0" destOrd="0" presId="urn:microsoft.com/office/officeart/2005/8/layout/list1"/>
    <dgm:cxn modelId="{9966C4E7-AC89-4655-9060-524055F65DFF}" type="presParOf" srcId="{A003D992-DA4B-4507-A363-801060997A88}" destId="{1D09B071-3FA7-4958-8A6F-2B1DECE5A2BD}" srcOrd="1" destOrd="0" presId="urn:microsoft.com/office/officeart/2005/8/layout/list1"/>
    <dgm:cxn modelId="{55471C06-EE85-4444-8C04-B2B8BF9DDC81}" type="presParOf" srcId="{27DC3181-BD25-4AD9-B110-4A12E82B118C}" destId="{EC486B16-3A71-4C14-A669-5AC29FE17E06}" srcOrd="5" destOrd="0" presId="urn:microsoft.com/office/officeart/2005/8/layout/list1"/>
    <dgm:cxn modelId="{6B1AFDF9-BF46-4A62-A899-B15B1211B718}" type="presParOf" srcId="{27DC3181-BD25-4AD9-B110-4A12E82B118C}" destId="{D3AB7D11-4807-4B40-BB97-F5B7E0AC8853}" srcOrd="6" destOrd="0" presId="urn:microsoft.com/office/officeart/2005/8/layout/list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881E70-0F02-457F-A951-313D9DCAEF4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D96CBF7-0BEC-4376-B791-EB67191106F7}">
      <dgm:prSet phldr="0" custT="1"/>
      <dgm:spPr>
        <a:solidFill>
          <a:srgbClr val="C8102E"/>
        </a:solidFill>
      </dgm:spPr>
      <dgm:t>
        <a:bodyPr/>
        <a:lstStyle/>
        <a:p>
          <a:pPr rtl="0"/>
          <a:r>
            <a:rPr lang="en-US" sz="1400">
              <a:latin typeface="Source Sans Pro"/>
              <a:ea typeface="Source Sans Pro"/>
            </a:rPr>
            <a:t>Create an assignment using the configured LTI</a:t>
          </a:r>
        </a:p>
      </dgm:t>
    </dgm:pt>
    <dgm:pt modelId="{067D51D3-353F-4173-8C09-393D8790F3B9}" type="parTrans" cxnId="{8E3EA0B7-44B5-4519-9060-C078319A659B}">
      <dgm:prSet/>
      <dgm:spPr/>
      <dgm:t>
        <a:bodyPr/>
        <a:lstStyle/>
        <a:p>
          <a:endParaRPr lang="en-US"/>
        </a:p>
      </dgm:t>
    </dgm:pt>
    <dgm:pt modelId="{8A1879B7-BEA4-4205-8A02-DA376B48B8AF}" type="sibTrans" cxnId="{8E3EA0B7-44B5-4519-9060-C078319A659B}">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A9366AC5-1458-4B54-AAE6-862A7A1B45A2}">
      <dgm:prSet custT="1"/>
      <dgm:spPr>
        <a:solidFill>
          <a:srgbClr val="C8102E"/>
        </a:solidFill>
      </dgm:spPr>
      <dgm:t>
        <a:bodyPr/>
        <a:lstStyle/>
        <a:p>
          <a:pPr rtl="0"/>
          <a:r>
            <a:rPr lang="en-US" sz="1100">
              <a:latin typeface="Source Sans Pro"/>
              <a:ea typeface="Source Sans Pro"/>
            </a:rPr>
            <a:t>Select the LTI as the assignments External Tool</a:t>
          </a:r>
        </a:p>
      </dgm:t>
    </dgm:pt>
    <dgm:pt modelId="{18DD38DC-473F-40DC-814A-B14EF194EEF9}" type="parTrans" cxnId="{B57BC8B7-6336-4D15-A3A5-68693FD78B7F}">
      <dgm:prSet/>
      <dgm:spPr/>
      <dgm:t>
        <a:bodyPr/>
        <a:lstStyle/>
        <a:p>
          <a:endParaRPr lang="en-US"/>
        </a:p>
      </dgm:t>
    </dgm:pt>
    <dgm:pt modelId="{0AC2F9BB-72B8-4178-974A-A374C289AA12}" type="sibTrans" cxnId="{B57BC8B7-6336-4D15-A3A5-68693FD78B7F}">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C45EA9DD-BD5A-4B73-A0F0-1AA91F21B71D}">
      <dgm:prSet/>
      <dgm:spPr>
        <a:solidFill>
          <a:srgbClr val="C8102E"/>
        </a:solidFill>
      </dgm:spPr>
      <dgm:t>
        <a:bodyPr/>
        <a:lstStyle/>
        <a:p>
          <a:pPr rtl="0"/>
          <a:r>
            <a:rPr lang="en-US">
              <a:latin typeface="Source Sans Pro"/>
              <a:ea typeface="Source Sans Pro"/>
            </a:rPr>
            <a:t>Save as an ‘External Tool’ type with open to new tab enabled</a:t>
          </a:r>
        </a:p>
      </dgm:t>
    </dgm:pt>
    <dgm:pt modelId="{F46256ED-FD08-4C3C-8732-4FF603BC5B50}" type="parTrans" cxnId="{7A269290-0097-420C-A19B-E891E7FB59C6}">
      <dgm:prSet/>
      <dgm:spPr/>
      <dgm:t>
        <a:bodyPr/>
        <a:lstStyle/>
        <a:p>
          <a:endParaRPr lang="en-US"/>
        </a:p>
      </dgm:t>
    </dgm:pt>
    <dgm:pt modelId="{74ED9EA8-1799-44DD-B67D-758202EA97CB}" type="sibTrans" cxnId="{7A269290-0097-420C-A19B-E891E7FB59C6}">
      <dgm:prSet/>
      <dgm:spPr/>
      <dgm:t>
        <a:bodyPr/>
        <a:lstStyle/>
        <a:p>
          <a:endParaRPr lang="en-US"/>
        </a:p>
      </dgm:t>
    </dgm:pt>
    <dgm:pt modelId="{5B23D9BA-59B3-4CF7-9CFA-700182089DD9}" type="pres">
      <dgm:prSet presAssocID="{84881E70-0F02-457F-A951-313D9DCAEF47}" presName="Name0" presStyleCnt="0">
        <dgm:presLayoutVars>
          <dgm:dir/>
          <dgm:resizeHandles val="exact"/>
        </dgm:presLayoutVars>
      </dgm:prSet>
      <dgm:spPr/>
    </dgm:pt>
    <dgm:pt modelId="{CF7042A1-E395-4D26-B54E-CD788829806C}" type="pres">
      <dgm:prSet presAssocID="{9D96CBF7-0BEC-4376-B791-EB67191106F7}" presName="node" presStyleLbl="node1" presStyleIdx="0" presStyleCnt="3" custScaleX="146533" custScaleY="57751">
        <dgm:presLayoutVars>
          <dgm:bulletEnabled val="1"/>
        </dgm:presLayoutVars>
      </dgm:prSet>
      <dgm:spPr/>
    </dgm:pt>
    <dgm:pt modelId="{70048F8F-D0AD-417F-9E4A-708427C45C71}" type="pres">
      <dgm:prSet presAssocID="{8A1879B7-BEA4-4205-8A02-DA376B48B8AF}" presName="sibTrans" presStyleLbl="sibTrans2D1" presStyleIdx="0" presStyleCnt="2"/>
      <dgm:spPr/>
    </dgm:pt>
    <dgm:pt modelId="{5F832599-A304-4F2C-8B07-F1B427808B40}" type="pres">
      <dgm:prSet presAssocID="{8A1879B7-BEA4-4205-8A02-DA376B48B8AF}" presName="connectorText" presStyleLbl="sibTrans2D1" presStyleIdx="0" presStyleCnt="2"/>
      <dgm:spPr/>
    </dgm:pt>
    <dgm:pt modelId="{1282BF70-B9C4-402B-B3B9-42385383E4B0}" type="pres">
      <dgm:prSet presAssocID="{A9366AC5-1458-4B54-AAE6-862A7A1B45A2}" presName="node" presStyleLbl="node1" presStyleIdx="1" presStyleCnt="3" custScaleX="146450" custScaleY="55462">
        <dgm:presLayoutVars>
          <dgm:bulletEnabled val="1"/>
        </dgm:presLayoutVars>
      </dgm:prSet>
      <dgm:spPr/>
    </dgm:pt>
    <dgm:pt modelId="{87A844B9-8987-4781-8D8B-661301DE9FB5}" type="pres">
      <dgm:prSet presAssocID="{0AC2F9BB-72B8-4178-974A-A374C289AA12}" presName="sibTrans" presStyleLbl="sibTrans2D1" presStyleIdx="1" presStyleCnt="2"/>
      <dgm:spPr/>
    </dgm:pt>
    <dgm:pt modelId="{F4B7BF60-032C-4D5E-ABC6-B8B4B636C480}" type="pres">
      <dgm:prSet presAssocID="{0AC2F9BB-72B8-4178-974A-A374C289AA12}" presName="connectorText" presStyleLbl="sibTrans2D1" presStyleIdx="1" presStyleCnt="2"/>
      <dgm:spPr/>
    </dgm:pt>
    <dgm:pt modelId="{1E084DD6-A120-4EDC-9F50-12E2E09F5C8B}" type="pres">
      <dgm:prSet presAssocID="{C45EA9DD-BD5A-4B73-A0F0-1AA91F21B71D}" presName="node" presStyleLbl="node1" presStyleIdx="2" presStyleCnt="3" custScaleX="146450" custScaleY="54299">
        <dgm:presLayoutVars>
          <dgm:bulletEnabled val="1"/>
        </dgm:presLayoutVars>
      </dgm:prSet>
      <dgm:spPr/>
    </dgm:pt>
  </dgm:ptLst>
  <dgm:cxnLst>
    <dgm:cxn modelId="{3C21EC13-1ECA-4F3D-A8D6-4E3362E30211}" type="presOf" srcId="{84881E70-0F02-457F-A951-313D9DCAEF47}" destId="{5B23D9BA-59B3-4CF7-9CFA-700182089DD9}" srcOrd="0" destOrd="0" presId="urn:microsoft.com/office/officeart/2005/8/layout/process1"/>
    <dgm:cxn modelId="{1CE55360-2837-47C5-9E55-EF0F544B1E89}" type="presOf" srcId="{A9366AC5-1458-4B54-AAE6-862A7A1B45A2}" destId="{1282BF70-B9C4-402B-B3B9-42385383E4B0}" srcOrd="0" destOrd="0" presId="urn:microsoft.com/office/officeart/2005/8/layout/process1"/>
    <dgm:cxn modelId="{433ECC42-CA94-441F-A1C7-0C5FC5ABF196}" type="presOf" srcId="{0AC2F9BB-72B8-4178-974A-A374C289AA12}" destId="{87A844B9-8987-4781-8D8B-661301DE9FB5}" srcOrd="0" destOrd="0" presId="urn:microsoft.com/office/officeart/2005/8/layout/process1"/>
    <dgm:cxn modelId="{EB606C64-EBC8-4C0B-9946-9E5A92C34187}" type="presOf" srcId="{8A1879B7-BEA4-4205-8A02-DA376B48B8AF}" destId="{5F832599-A304-4F2C-8B07-F1B427808B40}" srcOrd="1" destOrd="0" presId="urn:microsoft.com/office/officeart/2005/8/layout/process1"/>
    <dgm:cxn modelId="{5C39167D-2D23-42F2-9D6A-C7C4BBC6A003}" type="presOf" srcId="{9D96CBF7-0BEC-4376-B791-EB67191106F7}" destId="{CF7042A1-E395-4D26-B54E-CD788829806C}" srcOrd="0" destOrd="0" presId="urn:microsoft.com/office/officeart/2005/8/layout/process1"/>
    <dgm:cxn modelId="{7A269290-0097-420C-A19B-E891E7FB59C6}" srcId="{84881E70-0F02-457F-A951-313D9DCAEF47}" destId="{C45EA9DD-BD5A-4B73-A0F0-1AA91F21B71D}" srcOrd="2" destOrd="0" parTransId="{F46256ED-FD08-4C3C-8732-4FF603BC5B50}" sibTransId="{74ED9EA8-1799-44DD-B67D-758202EA97CB}"/>
    <dgm:cxn modelId="{6C101E9E-2027-4BFE-A531-407CB1718173}" type="presOf" srcId="{C45EA9DD-BD5A-4B73-A0F0-1AA91F21B71D}" destId="{1E084DD6-A120-4EDC-9F50-12E2E09F5C8B}" srcOrd="0" destOrd="0" presId="urn:microsoft.com/office/officeart/2005/8/layout/process1"/>
    <dgm:cxn modelId="{8E3EA0B7-44B5-4519-9060-C078319A659B}" srcId="{84881E70-0F02-457F-A951-313D9DCAEF47}" destId="{9D96CBF7-0BEC-4376-B791-EB67191106F7}" srcOrd="0" destOrd="0" parTransId="{067D51D3-353F-4173-8C09-393D8790F3B9}" sibTransId="{8A1879B7-BEA4-4205-8A02-DA376B48B8AF}"/>
    <dgm:cxn modelId="{B57BC8B7-6336-4D15-A3A5-68693FD78B7F}" srcId="{84881E70-0F02-457F-A951-313D9DCAEF47}" destId="{A9366AC5-1458-4B54-AAE6-862A7A1B45A2}" srcOrd="1" destOrd="0" parTransId="{18DD38DC-473F-40DC-814A-B14EF194EEF9}" sibTransId="{0AC2F9BB-72B8-4178-974A-A374C289AA12}"/>
    <dgm:cxn modelId="{634CFDE4-C74A-4945-B203-71E8B69FC583}" type="presOf" srcId="{0AC2F9BB-72B8-4178-974A-A374C289AA12}" destId="{F4B7BF60-032C-4D5E-ABC6-B8B4B636C480}" srcOrd="1" destOrd="0" presId="urn:microsoft.com/office/officeart/2005/8/layout/process1"/>
    <dgm:cxn modelId="{D9E4FDF5-A975-4440-9A09-704DD8BA0232}" type="presOf" srcId="{8A1879B7-BEA4-4205-8A02-DA376B48B8AF}" destId="{70048F8F-D0AD-417F-9E4A-708427C45C71}" srcOrd="0" destOrd="0" presId="urn:microsoft.com/office/officeart/2005/8/layout/process1"/>
    <dgm:cxn modelId="{5372AD69-91B2-4D74-ACE2-E61EF22C0613}" type="presParOf" srcId="{5B23D9BA-59B3-4CF7-9CFA-700182089DD9}" destId="{CF7042A1-E395-4D26-B54E-CD788829806C}" srcOrd="0" destOrd="0" presId="urn:microsoft.com/office/officeart/2005/8/layout/process1"/>
    <dgm:cxn modelId="{611D0948-CDFE-4D06-AB0F-C050A8176B0D}" type="presParOf" srcId="{5B23D9BA-59B3-4CF7-9CFA-700182089DD9}" destId="{70048F8F-D0AD-417F-9E4A-708427C45C71}" srcOrd="1" destOrd="0" presId="urn:microsoft.com/office/officeart/2005/8/layout/process1"/>
    <dgm:cxn modelId="{A06DEEF0-C450-4C01-BDDE-4B5C76DD75F1}" type="presParOf" srcId="{70048F8F-D0AD-417F-9E4A-708427C45C71}" destId="{5F832599-A304-4F2C-8B07-F1B427808B40}" srcOrd="0" destOrd="0" presId="urn:microsoft.com/office/officeart/2005/8/layout/process1"/>
    <dgm:cxn modelId="{B7B4B528-AAFD-4A45-AE00-42E5EBFBE891}" type="presParOf" srcId="{5B23D9BA-59B3-4CF7-9CFA-700182089DD9}" destId="{1282BF70-B9C4-402B-B3B9-42385383E4B0}" srcOrd="2" destOrd="0" presId="urn:microsoft.com/office/officeart/2005/8/layout/process1"/>
    <dgm:cxn modelId="{C4A8A739-2834-4548-A744-F55D2A47A137}" type="presParOf" srcId="{5B23D9BA-59B3-4CF7-9CFA-700182089DD9}" destId="{87A844B9-8987-4781-8D8B-661301DE9FB5}" srcOrd="3" destOrd="0" presId="urn:microsoft.com/office/officeart/2005/8/layout/process1"/>
    <dgm:cxn modelId="{8ADEC875-D28F-41C4-ACE7-E645805E9013}" type="presParOf" srcId="{87A844B9-8987-4781-8D8B-661301DE9FB5}" destId="{F4B7BF60-032C-4D5E-ABC6-B8B4B636C480}" srcOrd="0" destOrd="0" presId="urn:microsoft.com/office/officeart/2005/8/layout/process1"/>
    <dgm:cxn modelId="{879C67F6-3195-4FDE-8345-4D54359C7D83}" type="presParOf" srcId="{5B23D9BA-59B3-4CF7-9CFA-700182089DD9}" destId="{1E084DD6-A120-4EDC-9F50-12E2E09F5C8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D10AA4-A13C-49F7-BCE0-94865A0FDDA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9660D1A-F72E-4D73-9422-79A564EDC8CB}">
      <dgm:prSet/>
      <dgm:spPr>
        <a:solidFill>
          <a:srgbClr val="C00000"/>
        </a:solidFill>
      </dgm:spPr>
      <dgm:t>
        <a:bodyPr/>
        <a:lstStyle/>
        <a:p>
          <a:r>
            <a:rPr lang="en-US"/>
            <a:t>After clicking the assignment button, the instructor will be sent to the assignment details page where they can make edits</a:t>
          </a:r>
        </a:p>
      </dgm:t>
    </dgm:pt>
    <dgm:pt modelId="{D638A798-557E-407C-9BDD-6A3D0EA417CD}" type="parTrans" cxnId="{634610CA-29C1-4CF4-BE53-33E0404EA6ED}">
      <dgm:prSet/>
      <dgm:spPr/>
      <dgm:t>
        <a:bodyPr/>
        <a:lstStyle/>
        <a:p>
          <a:endParaRPr lang="en-US"/>
        </a:p>
      </dgm:t>
    </dgm:pt>
    <dgm:pt modelId="{FE641A07-2C35-4810-960E-EB236D4DC719}" type="sibTrans" cxnId="{634610CA-29C1-4CF4-BE53-33E0404EA6ED}">
      <dgm:prSet/>
      <dgm:spPr>
        <a:solidFill>
          <a:srgbClr val="FFC000"/>
        </a:solidFill>
      </dgm:spPr>
      <dgm:t>
        <a:bodyPr/>
        <a:lstStyle/>
        <a:p>
          <a:endParaRPr lang="en-US"/>
        </a:p>
      </dgm:t>
    </dgm:pt>
    <dgm:pt modelId="{7AED24D6-1DE4-418D-8370-555964CCFD20}">
      <dgm:prSet/>
      <dgm:spPr>
        <a:solidFill>
          <a:srgbClr val="C00000"/>
        </a:solidFill>
      </dgm:spPr>
      <dgm:t>
        <a:bodyPr/>
        <a:lstStyle/>
        <a:p>
          <a:r>
            <a:rPr lang="en-US"/>
            <a:t>After hitting the ‘Add another  criteria’ button, the instructor is taken to this page</a:t>
          </a:r>
        </a:p>
      </dgm:t>
    </dgm:pt>
    <dgm:pt modelId="{45BBAC0F-EAFA-4D08-B931-A95671656C1B}" type="parTrans" cxnId="{5E19C2D3-7664-41F8-8255-4B9F3B6ACC9E}">
      <dgm:prSet/>
      <dgm:spPr/>
      <dgm:t>
        <a:bodyPr/>
        <a:lstStyle/>
        <a:p>
          <a:endParaRPr lang="en-US"/>
        </a:p>
      </dgm:t>
    </dgm:pt>
    <dgm:pt modelId="{DE436507-2C8E-427D-8778-4A16CB6AE1A9}" type="sibTrans" cxnId="{5E19C2D3-7664-41F8-8255-4B9F3B6ACC9E}">
      <dgm:prSet/>
      <dgm:spPr/>
      <dgm:t>
        <a:bodyPr/>
        <a:lstStyle/>
        <a:p>
          <a:endParaRPr lang="en-US"/>
        </a:p>
      </dgm:t>
    </dgm:pt>
    <dgm:pt modelId="{E6D90414-9956-496D-A3BF-50802901EA7F}" type="pres">
      <dgm:prSet presAssocID="{2CD10AA4-A13C-49F7-BCE0-94865A0FDDA5}" presName="Name0" presStyleCnt="0">
        <dgm:presLayoutVars>
          <dgm:dir/>
          <dgm:resizeHandles val="exact"/>
        </dgm:presLayoutVars>
      </dgm:prSet>
      <dgm:spPr/>
    </dgm:pt>
    <dgm:pt modelId="{0290399B-FE28-4898-8630-9FC1F5017000}" type="pres">
      <dgm:prSet presAssocID="{99660D1A-F72E-4D73-9422-79A564EDC8CB}" presName="node" presStyleLbl="node1" presStyleIdx="0" presStyleCnt="2">
        <dgm:presLayoutVars>
          <dgm:bulletEnabled val="1"/>
        </dgm:presLayoutVars>
      </dgm:prSet>
      <dgm:spPr/>
    </dgm:pt>
    <dgm:pt modelId="{2B3139F2-36C8-4445-86A4-3C302011C852}" type="pres">
      <dgm:prSet presAssocID="{FE641A07-2C35-4810-960E-EB236D4DC719}" presName="sibTrans" presStyleLbl="sibTrans2D1" presStyleIdx="0" presStyleCnt="1"/>
      <dgm:spPr/>
    </dgm:pt>
    <dgm:pt modelId="{8E2B76A8-A3A9-475C-8576-9FDDCE20367C}" type="pres">
      <dgm:prSet presAssocID="{FE641A07-2C35-4810-960E-EB236D4DC719}" presName="connectorText" presStyleLbl="sibTrans2D1" presStyleIdx="0" presStyleCnt="1"/>
      <dgm:spPr/>
    </dgm:pt>
    <dgm:pt modelId="{A02392D2-06D9-49B4-8489-27B5759F19FA}" type="pres">
      <dgm:prSet presAssocID="{7AED24D6-1DE4-418D-8370-555964CCFD20}" presName="node" presStyleLbl="node1" presStyleIdx="1" presStyleCnt="2">
        <dgm:presLayoutVars>
          <dgm:bulletEnabled val="1"/>
        </dgm:presLayoutVars>
      </dgm:prSet>
      <dgm:spPr/>
    </dgm:pt>
  </dgm:ptLst>
  <dgm:cxnLst>
    <dgm:cxn modelId="{5396DB8F-BBC8-403D-8F68-F9093FC47B48}" type="presOf" srcId="{99660D1A-F72E-4D73-9422-79A564EDC8CB}" destId="{0290399B-FE28-4898-8630-9FC1F5017000}" srcOrd="0" destOrd="0" presId="urn:microsoft.com/office/officeart/2005/8/layout/process1"/>
    <dgm:cxn modelId="{D87AEB8F-CE07-449F-ACB2-3D4C60B0DBF5}" type="presOf" srcId="{FE641A07-2C35-4810-960E-EB236D4DC719}" destId="{8E2B76A8-A3A9-475C-8576-9FDDCE20367C}" srcOrd="1" destOrd="0" presId="urn:microsoft.com/office/officeart/2005/8/layout/process1"/>
    <dgm:cxn modelId="{0A8514B8-3D4A-404E-8466-A7910FF52826}" type="presOf" srcId="{2CD10AA4-A13C-49F7-BCE0-94865A0FDDA5}" destId="{E6D90414-9956-496D-A3BF-50802901EA7F}" srcOrd="0" destOrd="0" presId="urn:microsoft.com/office/officeart/2005/8/layout/process1"/>
    <dgm:cxn modelId="{634610CA-29C1-4CF4-BE53-33E0404EA6ED}" srcId="{2CD10AA4-A13C-49F7-BCE0-94865A0FDDA5}" destId="{99660D1A-F72E-4D73-9422-79A564EDC8CB}" srcOrd="0" destOrd="0" parTransId="{D638A798-557E-407C-9BDD-6A3D0EA417CD}" sibTransId="{FE641A07-2C35-4810-960E-EB236D4DC719}"/>
    <dgm:cxn modelId="{5E19C2D3-7664-41F8-8255-4B9F3B6ACC9E}" srcId="{2CD10AA4-A13C-49F7-BCE0-94865A0FDDA5}" destId="{7AED24D6-1DE4-418D-8370-555964CCFD20}" srcOrd="1" destOrd="0" parTransId="{45BBAC0F-EAFA-4D08-B931-A95671656C1B}" sibTransId="{DE436507-2C8E-427D-8778-4A16CB6AE1A9}"/>
    <dgm:cxn modelId="{83C42FE4-6CFA-4E22-ADB9-2BBE249A84F5}" type="presOf" srcId="{7AED24D6-1DE4-418D-8370-555964CCFD20}" destId="{A02392D2-06D9-49B4-8489-27B5759F19FA}" srcOrd="0" destOrd="0" presId="urn:microsoft.com/office/officeart/2005/8/layout/process1"/>
    <dgm:cxn modelId="{3B79B1F1-DECF-4F8F-9184-A32787C99DFC}" type="presOf" srcId="{FE641A07-2C35-4810-960E-EB236D4DC719}" destId="{2B3139F2-36C8-4445-86A4-3C302011C852}" srcOrd="0" destOrd="0" presId="urn:microsoft.com/office/officeart/2005/8/layout/process1"/>
    <dgm:cxn modelId="{8ED103E4-DB27-45B3-B176-89FEC92898C5}" type="presParOf" srcId="{E6D90414-9956-496D-A3BF-50802901EA7F}" destId="{0290399B-FE28-4898-8630-9FC1F5017000}" srcOrd="0" destOrd="0" presId="urn:microsoft.com/office/officeart/2005/8/layout/process1"/>
    <dgm:cxn modelId="{24916CB5-D85A-453A-A06B-4B2E10422B55}" type="presParOf" srcId="{E6D90414-9956-496D-A3BF-50802901EA7F}" destId="{2B3139F2-36C8-4445-86A4-3C302011C852}" srcOrd="1" destOrd="0" presId="urn:microsoft.com/office/officeart/2005/8/layout/process1"/>
    <dgm:cxn modelId="{B8B4F440-1DFD-417F-823E-F3804395F30F}" type="presParOf" srcId="{2B3139F2-36C8-4445-86A4-3C302011C852}" destId="{8E2B76A8-A3A9-475C-8576-9FDDCE20367C}" srcOrd="0" destOrd="0" presId="urn:microsoft.com/office/officeart/2005/8/layout/process1"/>
    <dgm:cxn modelId="{30340F05-08A3-44DA-AC00-81F9B46EA440}" type="presParOf" srcId="{E6D90414-9956-496D-A3BF-50802901EA7F}" destId="{A02392D2-06D9-49B4-8489-27B5759F19FA}"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881E70-0F02-457F-A951-313D9DCAEF4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D96CBF7-0BEC-4376-B791-EB67191106F7}">
      <dgm:prSet phldr="0" custT="1"/>
      <dgm:spPr>
        <a:solidFill>
          <a:srgbClr val="C8102E"/>
        </a:solidFill>
      </dgm:spPr>
      <dgm:t>
        <a:bodyPr/>
        <a:lstStyle/>
        <a:p>
          <a:pPr rtl="0"/>
          <a:r>
            <a:rPr lang="en-US" sz="2000">
              <a:latin typeface="Source Sans Pro"/>
              <a:ea typeface="Source Sans Pro"/>
            </a:rPr>
            <a:t>Example fully configured assessment </a:t>
          </a:r>
        </a:p>
      </dgm:t>
    </dgm:pt>
    <dgm:pt modelId="{067D51D3-353F-4173-8C09-393D8790F3B9}" type="parTrans" cxnId="{8E3EA0B7-44B5-4519-9060-C078319A659B}">
      <dgm:prSet/>
      <dgm:spPr/>
      <dgm:t>
        <a:bodyPr/>
        <a:lstStyle/>
        <a:p>
          <a:endParaRPr lang="en-US"/>
        </a:p>
      </dgm:t>
    </dgm:pt>
    <dgm:pt modelId="{8A1879B7-BEA4-4205-8A02-DA376B48B8AF}" type="sibTrans" cxnId="{8E3EA0B7-44B5-4519-9060-C078319A659B}">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5B23D9BA-59B3-4CF7-9CFA-700182089DD9}" type="pres">
      <dgm:prSet presAssocID="{84881E70-0F02-457F-A951-313D9DCAEF47}" presName="Name0" presStyleCnt="0">
        <dgm:presLayoutVars>
          <dgm:dir/>
          <dgm:resizeHandles val="exact"/>
        </dgm:presLayoutVars>
      </dgm:prSet>
      <dgm:spPr/>
    </dgm:pt>
    <dgm:pt modelId="{CF7042A1-E395-4D26-B54E-CD788829806C}" type="pres">
      <dgm:prSet presAssocID="{9D96CBF7-0BEC-4376-B791-EB67191106F7}" presName="node" presStyleLbl="node1" presStyleIdx="0" presStyleCnt="1" custScaleX="60836" custScaleY="100000" custLinFactNeighborX="9038" custLinFactNeighborY="-14844">
        <dgm:presLayoutVars>
          <dgm:bulletEnabled val="1"/>
        </dgm:presLayoutVars>
      </dgm:prSet>
      <dgm:spPr/>
    </dgm:pt>
  </dgm:ptLst>
  <dgm:cxnLst>
    <dgm:cxn modelId="{3C21EC13-1ECA-4F3D-A8D6-4E3362E30211}" type="presOf" srcId="{84881E70-0F02-457F-A951-313D9DCAEF47}" destId="{5B23D9BA-59B3-4CF7-9CFA-700182089DD9}" srcOrd="0" destOrd="0" presId="urn:microsoft.com/office/officeart/2005/8/layout/process1"/>
    <dgm:cxn modelId="{5C39167D-2D23-42F2-9D6A-C7C4BBC6A003}" type="presOf" srcId="{9D96CBF7-0BEC-4376-B791-EB67191106F7}" destId="{CF7042A1-E395-4D26-B54E-CD788829806C}" srcOrd="0" destOrd="0" presId="urn:microsoft.com/office/officeart/2005/8/layout/process1"/>
    <dgm:cxn modelId="{8E3EA0B7-44B5-4519-9060-C078319A659B}" srcId="{84881E70-0F02-457F-A951-313D9DCAEF47}" destId="{9D96CBF7-0BEC-4376-B791-EB67191106F7}" srcOrd="0" destOrd="0" parTransId="{067D51D3-353F-4173-8C09-393D8790F3B9}" sibTransId="{8A1879B7-BEA4-4205-8A02-DA376B48B8AF}"/>
    <dgm:cxn modelId="{5372AD69-91B2-4D74-ACE2-E61EF22C0613}" type="presParOf" srcId="{5B23D9BA-59B3-4CF7-9CFA-700182089DD9}" destId="{CF7042A1-E395-4D26-B54E-CD788829806C}"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881E70-0F02-457F-A951-313D9DCAEF4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988F45D-EAEC-4B5D-961F-E62D2AEB6B92}">
      <dgm:prSet/>
      <dgm:spPr>
        <a:solidFill>
          <a:srgbClr val="C8102E"/>
        </a:solidFill>
      </dgm:spPr>
      <dgm:t>
        <a:bodyPr/>
        <a:lstStyle/>
        <a:p>
          <a:r>
            <a:rPr lang="en-US">
              <a:latin typeface="Source Sans Pro" panose="020B0503030403020204" pitchFamily="34" charset="0"/>
              <a:ea typeface="Source Sans Pro" panose="020B0503030403020204" pitchFamily="34" charset="0"/>
            </a:rPr>
            <a:t>On chat start:</a:t>
          </a:r>
        </a:p>
      </dgm:t>
    </dgm:pt>
    <dgm:pt modelId="{A9B35A4C-6655-489B-917E-34CDE6AE8F6F}" type="parTrans" cxnId="{8DE5E87D-5600-479E-90F2-9C3232829EB8}">
      <dgm:prSet/>
      <dgm:spPr/>
      <dgm:t>
        <a:bodyPr/>
        <a:lstStyle/>
        <a:p>
          <a:endParaRPr lang="en-US"/>
        </a:p>
      </dgm:t>
    </dgm:pt>
    <dgm:pt modelId="{6DA1DC37-AAFE-4E3C-B589-824E4189B910}" type="sibTrans" cxnId="{8DE5E87D-5600-479E-90F2-9C3232829EB8}">
      <dgm:prSet/>
      <dgm:spPr>
        <a:solidFill>
          <a:srgbClr val="F1BE48"/>
        </a:solidFill>
        <a:ln>
          <a:solidFill>
            <a:srgbClr val="F1BE48"/>
          </a:solidFill>
        </a:ln>
      </dgm:spPr>
      <dgm:t>
        <a:bodyPr/>
        <a:lstStyle/>
        <a:p>
          <a:endParaRPr lang="en-US">
            <a:latin typeface="Source Sans Pro" panose="020B0503030403020204" pitchFamily="34" charset="0"/>
            <a:ea typeface="Source Sans Pro" panose="020B0503030403020204" pitchFamily="34" charset="0"/>
          </a:endParaRPr>
        </a:p>
      </dgm:t>
    </dgm:pt>
    <dgm:pt modelId="{0B9DBC1C-6F1D-401C-9DFF-25C85DF043BA}">
      <dgm:prSet/>
      <dgm:spPr>
        <a:solidFill>
          <a:srgbClr val="C8102E"/>
        </a:solidFill>
      </dgm:spPr>
      <dgm:t>
        <a:bodyPr/>
        <a:lstStyle/>
        <a:p>
          <a:r>
            <a:rPr lang="en-US">
              <a:latin typeface="Source Sans Pro" panose="020B0503030403020204" pitchFamily="34" charset="0"/>
              <a:ea typeface="Source Sans Pro" panose="020B0503030403020204" pitchFamily="34" charset="0"/>
            </a:rPr>
            <a:t>Create agents and set agent for new user session.</a:t>
          </a:r>
        </a:p>
      </dgm:t>
    </dgm:pt>
    <dgm:pt modelId="{F6906848-1A09-4FB1-9637-877292602CA2}" type="parTrans" cxnId="{DADF700B-3675-40B9-A4D7-5089F74C7F33}">
      <dgm:prSet/>
      <dgm:spPr/>
      <dgm:t>
        <a:bodyPr/>
        <a:lstStyle/>
        <a:p>
          <a:endParaRPr lang="en-US"/>
        </a:p>
      </dgm:t>
    </dgm:pt>
    <dgm:pt modelId="{DCECF38D-2599-42B3-998E-B2C8024BDC06}" type="sibTrans" cxnId="{DADF700B-3675-40B9-A4D7-5089F74C7F33}">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41C364D6-CE58-4FD0-844A-CED0275B2B4A}">
      <dgm:prSet/>
      <dgm:spPr>
        <a:solidFill>
          <a:srgbClr val="C8102E"/>
        </a:solidFill>
      </dgm:spPr>
      <dgm:t>
        <a:bodyPr/>
        <a:lstStyle/>
        <a:p>
          <a:r>
            <a:rPr lang="en-US">
              <a:latin typeface="Source Sans Pro" panose="020B0503030403020204" pitchFamily="34" charset="0"/>
              <a:ea typeface="Source Sans Pro" panose="020B0503030403020204" pitchFamily="34" charset="0"/>
            </a:rPr>
            <a:t>Fetch rubric and criterion from the database.</a:t>
          </a:r>
        </a:p>
      </dgm:t>
    </dgm:pt>
    <dgm:pt modelId="{AF9D4529-FAC3-4279-A495-24D4A67E7485}" type="parTrans" cxnId="{7FF934FC-E977-44CE-8785-A6877EFE9DE6}">
      <dgm:prSet/>
      <dgm:spPr/>
      <dgm:t>
        <a:bodyPr/>
        <a:lstStyle/>
        <a:p>
          <a:endParaRPr lang="en-US"/>
        </a:p>
      </dgm:t>
    </dgm:pt>
    <dgm:pt modelId="{55013BBA-014D-4208-8162-3635C093BB37}" type="sibTrans" cxnId="{7FF934FC-E977-44CE-8785-A6877EFE9DE6}">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8C8A4EF6-ECC8-4527-A64B-C157B96A4D5C}">
      <dgm:prSet custT="1"/>
      <dgm:spPr>
        <a:solidFill>
          <a:srgbClr val="C8102E"/>
        </a:solidFill>
      </dgm:spPr>
      <dgm:t>
        <a:bodyPr/>
        <a:lstStyle/>
        <a:p>
          <a:r>
            <a:rPr lang="en-US" sz="900">
              <a:latin typeface="Source Sans Pro" panose="020B0503030403020204" pitchFamily="34" charset="0"/>
              <a:ea typeface="Source Sans Pro" panose="020B0503030403020204" pitchFamily="34" charset="0"/>
            </a:rPr>
            <a:t>Feed the fetched criterion and rubric into the </a:t>
          </a:r>
          <a:r>
            <a:rPr lang="en-US" sz="900" err="1">
              <a:latin typeface="Source Sans Pro" panose="020B0503030403020204" pitchFamily="34" charset="0"/>
              <a:ea typeface="Source Sans Pro" panose="020B0503030403020204" pitchFamily="34" charset="0"/>
            </a:rPr>
            <a:t>generate_main_question</a:t>
          </a:r>
          <a:r>
            <a:rPr lang="en-US" sz="900">
              <a:latin typeface="Source Sans Pro" panose="020B0503030403020204" pitchFamily="34" charset="0"/>
              <a:ea typeface="Source Sans Pro" panose="020B0503030403020204" pitchFamily="34" charset="0"/>
            </a:rPr>
            <a:t> task.</a:t>
          </a:r>
        </a:p>
      </dgm:t>
    </dgm:pt>
    <dgm:pt modelId="{51BDF1FF-7517-4323-906B-ACE2EF2898E7}" type="parTrans" cxnId="{7BB537E7-0619-4433-95A3-D4E2B7977DE0}">
      <dgm:prSet/>
      <dgm:spPr/>
      <dgm:t>
        <a:bodyPr/>
        <a:lstStyle/>
        <a:p>
          <a:endParaRPr lang="en-US"/>
        </a:p>
      </dgm:t>
    </dgm:pt>
    <dgm:pt modelId="{073FFEA1-B945-49F3-9ECD-F55577084A5C}" type="sibTrans" cxnId="{7BB537E7-0619-4433-95A3-D4E2B7977DE0}">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9D96CBF7-0BEC-4376-B791-EB67191106F7}">
      <dgm:prSet custT="1"/>
      <dgm:spPr>
        <a:solidFill>
          <a:srgbClr val="C8102E"/>
        </a:solidFill>
      </dgm:spPr>
      <dgm:t>
        <a:bodyPr/>
        <a:lstStyle/>
        <a:p>
          <a:r>
            <a:rPr lang="en-US" sz="900">
              <a:latin typeface="Source Sans Pro" panose="020B0503030403020204" pitchFamily="34" charset="0"/>
              <a:ea typeface="Source Sans Pro" panose="020B0503030403020204" pitchFamily="34" charset="0"/>
            </a:rPr>
            <a:t>Display the generated main question to the user.</a:t>
          </a:r>
        </a:p>
      </dgm:t>
    </dgm:pt>
    <dgm:pt modelId="{067D51D3-353F-4173-8C09-393D8790F3B9}" type="parTrans" cxnId="{8E3EA0B7-44B5-4519-9060-C078319A659B}">
      <dgm:prSet/>
      <dgm:spPr/>
      <dgm:t>
        <a:bodyPr/>
        <a:lstStyle/>
        <a:p>
          <a:endParaRPr lang="en-US"/>
        </a:p>
      </dgm:t>
    </dgm:pt>
    <dgm:pt modelId="{8A1879B7-BEA4-4205-8A02-DA376B48B8AF}" type="sibTrans" cxnId="{8E3EA0B7-44B5-4519-9060-C078319A659B}">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A9366AC5-1458-4B54-AAE6-862A7A1B45A2}">
      <dgm:prSet custT="1"/>
      <dgm:spPr>
        <a:solidFill>
          <a:srgbClr val="C8102E"/>
        </a:solidFill>
      </dgm:spPr>
      <dgm:t>
        <a:bodyPr/>
        <a:lstStyle/>
        <a:p>
          <a:r>
            <a:rPr lang="en-US" sz="1000">
              <a:latin typeface="Source Sans Pro" panose="020B0503030403020204" pitchFamily="34" charset="0"/>
              <a:ea typeface="Source Sans Pro" panose="020B0503030403020204" pitchFamily="34" charset="0"/>
            </a:rPr>
            <a:t>On chat message:</a:t>
          </a:r>
        </a:p>
      </dgm:t>
    </dgm:pt>
    <dgm:pt modelId="{18DD38DC-473F-40DC-814A-B14EF194EEF9}" type="parTrans" cxnId="{B57BC8B7-6336-4D15-A3A5-68693FD78B7F}">
      <dgm:prSet/>
      <dgm:spPr/>
      <dgm:t>
        <a:bodyPr/>
        <a:lstStyle/>
        <a:p>
          <a:endParaRPr lang="en-US"/>
        </a:p>
      </dgm:t>
    </dgm:pt>
    <dgm:pt modelId="{0AC2F9BB-72B8-4178-974A-A374C289AA12}" type="sibTrans" cxnId="{B57BC8B7-6336-4D15-A3A5-68693FD78B7F}">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C04E41B9-48A1-48A3-A5EA-DB1D50532816}">
      <dgm:prSet custT="1"/>
      <dgm:spPr>
        <a:solidFill>
          <a:srgbClr val="C8102E"/>
        </a:solidFill>
      </dgm:spPr>
      <dgm:t>
        <a:bodyPr/>
        <a:lstStyle/>
        <a:p>
          <a:r>
            <a:rPr lang="en-US" sz="800">
              <a:latin typeface="Source Sans Pro" panose="020B0503030403020204" pitchFamily="34" charset="0"/>
              <a:ea typeface="Source Sans Pro" panose="020B0503030403020204" pitchFamily="34" charset="0"/>
            </a:rPr>
            <a:t>Numerate the current follow-up question</a:t>
          </a:r>
        </a:p>
      </dgm:t>
    </dgm:pt>
    <dgm:pt modelId="{30C38C0E-1D52-456F-BE71-BE5E720AF4E5}" type="parTrans" cxnId="{F4262B57-B547-4A01-B0E0-C085FAA34A2B}">
      <dgm:prSet/>
      <dgm:spPr/>
      <dgm:t>
        <a:bodyPr/>
        <a:lstStyle/>
        <a:p>
          <a:endParaRPr lang="en-US"/>
        </a:p>
      </dgm:t>
    </dgm:pt>
    <dgm:pt modelId="{BD1D7ED2-0D80-46E0-B9BA-D7092907B826}" type="sibTrans" cxnId="{F4262B57-B547-4A01-B0E0-C085FAA34A2B}">
      <dgm:prSet/>
      <dgm:spPr>
        <a:solidFill>
          <a:srgbClr val="F1BE48"/>
        </a:solidFill>
      </dgm:spPr>
      <dgm:t>
        <a:bodyPr/>
        <a:lstStyle/>
        <a:p>
          <a:endParaRPr lang="en-US">
            <a:latin typeface="Source Sans Pro" panose="020B0503030403020204" pitchFamily="34" charset="0"/>
            <a:ea typeface="Source Sans Pro" panose="020B0503030403020204" pitchFamily="34" charset="0"/>
          </a:endParaRPr>
        </a:p>
      </dgm:t>
    </dgm:pt>
    <dgm:pt modelId="{45818307-60D1-4777-94EB-7627267A5D0B}">
      <dgm:prSet custT="1"/>
      <dgm:spPr>
        <a:solidFill>
          <a:srgbClr val="C8102E"/>
        </a:solidFill>
      </dgm:spPr>
      <dgm:t>
        <a:bodyPr/>
        <a:lstStyle/>
        <a:p>
          <a:r>
            <a:rPr lang="en-US" sz="700">
              <a:latin typeface="Source Sans Pro" panose="020B0503030403020204" pitchFamily="34" charset="0"/>
              <a:ea typeface="Source Sans Pro" panose="020B0503030403020204" pitchFamily="34" charset="0"/>
            </a:rPr>
            <a:t>Determine whether to use the </a:t>
          </a:r>
          <a:r>
            <a:rPr lang="en-US" sz="700" err="1">
              <a:latin typeface="Source Sans Pro" panose="020B0503030403020204" pitchFamily="34" charset="0"/>
              <a:ea typeface="Source Sans Pro" panose="020B0503030403020204" pitchFamily="34" charset="0"/>
            </a:rPr>
            <a:t>generate_main_question</a:t>
          </a:r>
          <a:r>
            <a:rPr lang="en-US" sz="700">
              <a:latin typeface="Source Sans Pro" panose="020B0503030403020204" pitchFamily="34" charset="0"/>
              <a:ea typeface="Source Sans Pro" panose="020B0503030403020204" pitchFamily="34" charset="0"/>
            </a:rPr>
            <a:t> or </a:t>
          </a:r>
          <a:r>
            <a:rPr lang="en-US" sz="700" err="1">
              <a:latin typeface="Source Sans Pro" panose="020B0503030403020204" pitchFamily="34" charset="0"/>
              <a:ea typeface="Source Sans Pro" panose="020B0503030403020204" pitchFamily="34" charset="0"/>
            </a:rPr>
            <a:t>generate_follow_up</a:t>
          </a:r>
          <a:r>
            <a:rPr lang="en-US" sz="700">
              <a:latin typeface="Source Sans Pro" panose="020B0503030403020204" pitchFamily="34" charset="0"/>
              <a:ea typeface="Source Sans Pro" panose="020B0503030403020204" pitchFamily="34" charset="0"/>
            </a:rPr>
            <a:t> tasks based on the context and user interaction.</a:t>
          </a:r>
        </a:p>
      </dgm:t>
    </dgm:pt>
    <dgm:pt modelId="{6B10FB4A-64A9-4FD0-8756-524C8A899226}" type="parTrans" cxnId="{FE71F8CF-9BAE-4C6D-A016-00C6BD34094D}">
      <dgm:prSet/>
      <dgm:spPr/>
      <dgm:t>
        <a:bodyPr/>
        <a:lstStyle/>
        <a:p>
          <a:endParaRPr lang="en-US"/>
        </a:p>
      </dgm:t>
    </dgm:pt>
    <dgm:pt modelId="{1EDA51B5-3EBA-458E-AF73-5916DB4EE11C}" type="sibTrans" cxnId="{FE71F8CF-9BAE-4C6D-A016-00C6BD34094D}">
      <dgm:prSet/>
      <dgm:spPr/>
      <dgm:t>
        <a:bodyPr/>
        <a:lstStyle/>
        <a:p>
          <a:endParaRPr lang="en-US"/>
        </a:p>
      </dgm:t>
    </dgm:pt>
    <dgm:pt modelId="{5B23D9BA-59B3-4CF7-9CFA-700182089DD9}" type="pres">
      <dgm:prSet presAssocID="{84881E70-0F02-457F-A951-313D9DCAEF47}" presName="Name0" presStyleCnt="0">
        <dgm:presLayoutVars>
          <dgm:dir/>
          <dgm:resizeHandles val="exact"/>
        </dgm:presLayoutVars>
      </dgm:prSet>
      <dgm:spPr/>
    </dgm:pt>
    <dgm:pt modelId="{8D1BFFB0-73FA-4613-8F9B-E35048B334CA}" type="pres">
      <dgm:prSet presAssocID="{D988F45D-EAEC-4B5D-961F-E62D2AEB6B92}" presName="node" presStyleLbl="node1" presStyleIdx="0" presStyleCnt="8">
        <dgm:presLayoutVars>
          <dgm:bulletEnabled val="1"/>
        </dgm:presLayoutVars>
      </dgm:prSet>
      <dgm:spPr/>
    </dgm:pt>
    <dgm:pt modelId="{E78575F6-223E-47E8-A798-0CEB9D37E82C}" type="pres">
      <dgm:prSet presAssocID="{6DA1DC37-AAFE-4E3C-B589-824E4189B910}" presName="sibTrans" presStyleLbl="sibTrans2D1" presStyleIdx="0" presStyleCnt="7"/>
      <dgm:spPr/>
    </dgm:pt>
    <dgm:pt modelId="{50B336EC-0F94-408D-A39B-757C49505EAD}" type="pres">
      <dgm:prSet presAssocID="{6DA1DC37-AAFE-4E3C-B589-824E4189B910}" presName="connectorText" presStyleLbl="sibTrans2D1" presStyleIdx="0" presStyleCnt="7"/>
      <dgm:spPr/>
    </dgm:pt>
    <dgm:pt modelId="{33D12E30-0C9F-451C-9FD4-D60241D308F4}" type="pres">
      <dgm:prSet presAssocID="{0B9DBC1C-6F1D-401C-9DFF-25C85DF043BA}" presName="node" presStyleLbl="node1" presStyleIdx="1" presStyleCnt="8">
        <dgm:presLayoutVars>
          <dgm:bulletEnabled val="1"/>
        </dgm:presLayoutVars>
      </dgm:prSet>
      <dgm:spPr/>
    </dgm:pt>
    <dgm:pt modelId="{5F6DBC8C-A3DF-4DD7-B1E5-7A2EA8E075EB}" type="pres">
      <dgm:prSet presAssocID="{DCECF38D-2599-42B3-998E-B2C8024BDC06}" presName="sibTrans" presStyleLbl="sibTrans2D1" presStyleIdx="1" presStyleCnt="7"/>
      <dgm:spPr/>
    </dgm:pt>
    <dgm:pt modelId="{F7DA2B72-E9DD-4D13-B72A-F70163594E31}" type="pres">
      <dgm:prSet presAssocID="{DCECF38D-2599-42B3-998E-B2C8024BDC06}" presName="connectorText" presStyleLbl="sibTrans2D1" presStyleIdx="1" presStyleCnt="7"/>
      <dgm:spPr/>
    </dgm:pt>
    <dgm:pt modelId="{468BDEC7-16D2-491C-B8FF-C3754EB5B5F2}" type="pres">
      <dgm:prSet presAssocID="{41C364D6-CE58-4FD0-844A-CED0275B2B4A}" presName="node" presStyleLbl="node1" presStyleIdx="2" presStyleCnt="8">
        <dgm:presLayoutVars>
          <dgm:bulletEnabled val="1"/>
        </dgm:presLayoutVars>
      </dgm:prSet>
      <dgm:spPr/>
    </dgm:pt>
    <dgm:pt modelId="{41A4C7A8-0159-4E7B-8685-C1964A01FDC8}" type="pres">
      <dgm:prSet presAssocID="{55013BBA-014D-4208-8162-3635C093BB37}" presName="sibTrans" presStyleLbl="sibTrans2D1" presStyleIdx="2" presStyleCnt="7"/>
      <dgm:spPr/>
    </dgm:pt>
    <dgm:pt modelId="{80CD8C50-6DBA-4425-9985-0343C53C2A39}" type="pres">
      <dgm:prSet presAssocID="{55013BBA-014D-4208-8162-3635C093BB37}" presName="connectorText" presStyleLbl="sibTrans2D1" presStyleIdx="2" presStyleCnt="7"/>
      <dgm:spPr/>
    </dgm:pt>
    <dgm:pt modelId="{97924846-7122-4FA4-84A7-7AB80D1DB7D2}" type="pres">
      <dgm:prSet presAssocID="{8C8A4EF6-ECC8-4527-A64B-C157B96A4D5C}" presName="node" presStyleLbl="node1" presStyleIdx="3" presStyleCnt="8" custScaleX="200428">
        <dgm:presLayoutVars>
          <dgm:bulletEnabled val="1"/>
        </dgm:presLayoutVars>
      </dgm:prSet>
      <dgm:spPr/>
    </dgm:pt>
    <dgm:pt modelId="{FBC438E8-61AC-4C07-A82C-B3E34B407050}" type="pres">
      <dgm:prSet presAssocID="{073FFEA1-B945-49F3-9ECD-F55577084A5C}" presName="sibTrans" presStyleLbl="sibTrans2D1" presStyleIdx="3" presStyleCnt="7"/>
      <dgm:spPr/>
    </dgm:pt>
    <dgm:pt modelId="{A1783403-355C-459F-8433-7BB25C2EE203}" type="pres">
      <dgm:prSet presAssocID="{073FFEA1-B945-49F3-9ECD-F55577084A5C}" presName="connectorText" presStyleLbl="sibTrans2D1" presStyleIdx="3" presStyleCnt="7"/>
      <dgm:spPr/>
    </dgm:pt>
    <dgm:pt modelId="{CF7042A1-E395-4D26-B54E-CD788829806C}" type="pres">
      <dgm:prSet presAssocID="{9D96CBF7-0BEC-4376-B791-EB67191106F7}" presName="node" presStyleLbl="node1" presStyleIdx="4" presStyleCnt="8" custScaleX="146533">
        <dgm:presLayoutVars>
          <dgm:bulletEnabled val="1"/>
        </dgm:presLayoutVars>
      </dgm:prSet>
      <dgm:spPr/>
    </dgm:pt>
    <dgm:pt modelId="{70048F8F-D0AD-417F-9E4A-708427C45C71}" type="pres">
      <dgm:prSet presAssocID="{8A1879B7-BEA4-4205-8A02-DA376B48B8AF}" presName="sibTrans" presStyleLbl="sibTrans2D1" presStyleIdx="4" presStyleCnt="7"/>
      <dgm:spPr/>
    </dgm:pt>
    <dgm:pt modelId="{5F832599-A304-4F2C-8B07-F1B427808B40}" type="pres">
      <dgm:prSet presAssocID="{8A1879B7-BEA4-4205-8A02-DA376B48B8AF}" presName="connectorText" presStyleLbl="sibTrans2D1" presStyleIdx="4" presStyleCnt="7"/>
      <dgm:spPr/>
    </dgm:pt>
    <dgm:pt modelId="{1282BF70-B9C4-402B-B3B9-42385383E4B0}" type="pres">
      <dgm:prSet presAssocID="{A9366AC5-1458-4B54-AAE6-862A7A1B45A2}" presName="node" presStyleLbl="node1" presStyleIdx="5" presStyleCnt="8" custScaleX="146450">
        <dgm:presLayoutVars>
          <dgm:bulletEnabled val="1"/>
        </dgm:presLayoutVars>
      </dgm:prSet>
      <dgm:spPr/>
    </dgm:pt>
    <dgm:pt modelId="{914A3FC7-D9BF-4149-B0FE-36AFE8E86902}" type="pres">
      <dgm:prSet presAssocID="{0AC2F9BB-72B8-4178-974A-A374C289AA12}" presName="sibTrans" presStyleLbl="sibTrans2D1" presStyleIdx="5" presStyleCnt="7"/>
      <dgm:spPr/>
    </dgm:pt>
    <dgm:pt modelId="{68AA65EC-3836-458C-9315-76AC2B76A3BB}" type="pres">
      <dgm:prSet presAssocID="{0AC2F9BB-72B8-4178-974A-A374C289AA12}" presName="connectorText" presStyleLbl="sibTrans2D1" presStyleIdx="5" presStyleCnt="7"/>
      <dgm:spPr/>
    </dgm:pt>
    <dgm:pt modelId="{7AD883CD-282C-4EDF-94B6-706B6F93EF13}" type="pres">
      <dgm:prSet presAssocID="{C04E41B9-48A1-48A3-A5EA-DB1D50532816}" presName="node" presStyleLbl="node1" presStyleIdx="6" presStyleCnt="8" custScaleX="139702" custScaleY="109901">
        <dgm:presLayoutVars>
          <dgm:bulletEnabled val="1"/>
        </dgm:presLayoutVars>
      </dgm:prSet>
      <dgm:spPr/>
    </dgm:pt>
    <dgm:pt modelId="{18845384-B0A3-47EF-BFFA-0699CB352D05}" type="pres">
      <dgm:prSet presAssocID="{BD1D7ED2-0D80-46E0-B9BA-D7092907B826}" presName="sibTrans" presStyleLbl="sibTrans2D1" presStyleIdx="6" presStyleCnt="7"/>
      <dgm:spPr/>
    </dgm:pt>
    <dgm:pt modelId="{24DCECE3-5A75-49F1-B387-DFA2495E17AD}" type="pres">
      <dgm:prSet presAssocID="{BD1D7ED2-0D80-46E0-B9BA-D7092907B826}" presName="connectorText" presStyleLbl="sibTrans2D1" presStyleIdx="6" presStyleCnt="7"/>
      <dgm:spPr/>
    </dgm:pt>
    <dgm:pt modelId="{79CF558E-07EE-4FB3-8726-46C42C3B39D2}" type="pres">
      <dgm:prSet presAssocID="{45818307-60D1-4777-94EB-7627267A5D0B}" presName="node" presStyleLbl="node1" presStyleIdx="7" presStyleCnt="8" custScaleX="181216" custScaleY="93863">
        <dgm:presLayoutVars>
          <dgm:bulletEnabled val="1"/>
        </dgm:presLayoutVars>
      </dgm:prSet>
      <dgm:spPr/>
    </dgm:pt>
  </dgm:ptLst>
  <dgm:cxnLst>
    <dgm:cxn modelId="{DADF700B-3675-40B9-A4D7-5089F74C7F33}" srcId="{84881E70-0F02-457F-A951-313D9DCAEF47}" destId="{0B9DBC1C-6F1D-401C-9DFF-25C85DF043BA}" srcOrd="1" destOrd="0" parTransId="{F6906848-1A09-4FB1-9637-877292602CA2}" sibTransId="{DCECF38D-2599-42B3-998E-B2C8024BDC06}"/>
    <dgm:cxn modelId="{3C21EC13-1ECA-4F3D-A8D6-4E3362E30211}" type="presOf" srcId="{84881E70-0F02-457F-A951-313D9DCAEF47}" destId="{5B23D9BA-59B3-4CF7-9CFA-700182089DD9}" srcOrd="0" destOrd="0" presId="urn:microsoft.com/office/officeart/2005/8/layout/process1"/>
    <dgm:cxn modelId="{E3F76722-5B93-4699-800F-C03CD06180C4}" type="presOf" srcId="{55013BBA-014D-4208-8162-3635C093BB37}" destId="{80CD8C50-6DBA-4425-9985-0343C53C2A39}" srcOrd="1" destOrd="0" presId="urn:microsoft.com/office/officeart/2005/8/layout/process1"/>
    <dgm:cxn modelId="{E8547C2B-1BA4-4B65-ADA6-C4D8542F0C81}" type="presOf" srcId="{55013BBA-014D-4208-8162-3635C093BB37}" destId="{41A4C7A8-0159-4E7B-8685-C1964A01FDC8}" srcOrd="0" destOrd="0" presId="urn:microsoft.com/office/officeart/2005/8/layout/process1"/>
    <dgm:cxn modelId="{0466A72B-DEFC-4A28-9112-C8AC751E8641}" type="presOf" srcId="{BD1D7ED2-0D80-46E0-B9BA-D7092907B826}" destId="{24DCECE3-5A75-49F1-B387-DFA2495E17AD}" srcOrd="1" destOrd="0" presId="urn:microsoft.com/office/officeart/2005/8/layout/process1"/>
    <dgm:cxn modelId="{041A815F-5192-4FAB-8FAE-150FE7294D42}" type="presOf" srcId="{073FFEA1-B945-49F3-9ECD-F55577084A5C}" destId="{A1783403-355C-459F-8433-7BB25C2EE203}" srcOrd="1" destOrd="0" presId="urn:microsoft.com/office/officeart/2005/8/layout/process1"/>
    <dgm:cxn modelId="{AA66FB6C-BA8A-4FC3-80A6-BDE321D44AD6}" type="presOf" srcId="{6DA1DC37-AAFE-4E3C-B589-824E4189B910}" destId="{50B336EC-0F94-408D-A39B-757C49505EAD}" srcOrd="1" destOrd="0" presId="urn:microsoft.com/office/officeart/2005/8/layout/process1"/>
    <dgm:cxn modelId="{82226C6D-7717-46F5-85DF-51F02A057689}" type="presOf" srcId="{45818307-60D1-4777-94EB-7627267A5D0B}" destId="{79CF558E-07EE-4FB3-8726-46C42C3B39D2}" srcOrd="0" destOrd="0" presId="urn:microsoft.com/office/officeart/2005/8/layout/process1"/>
    <dgm:cxn modelId="{454D2471-AB3F-40B9-B07C-3892D3D6F88D}" type="presOf" srcId="{8C8A4EF6-ECC8-4527-A64B-C157B96A4D5C}" destId="{97924846-7122-4FA4-84A7-7AB80D1DB7D2}" srcOrd="0" destOrd="0" presId="urn:microsoft.com/office/officeart/2005/8/layout/process1"/>
    <dgm:cxn modelId="{29DDAD54-3D8B-4051-A80A-86DB4077F9E1}" type="presOf" srcId="{8A1879B7-BEA4-4205-8A02-DA376B48B8AF}" destId="{70048F8F-D0AD-417F-9E4A-708427C45C71}" srcOrd="0" destOrd="0" presId="urn:microsoft.com/office/officeart/2005/8/layout/process1"/>
    <dgm:cxn modelId="{05050C55-F12B-41EB-98C9-E7B0BAFF5517}" type="presOf" srcId="{DCECF38D-2599-42B3-998E-B2C8024BDC06}" destId="{F7DA2B72-E9DD-4D13-B72A-F70163594E31}" srcOrd="1" destOrd="0" presId="urn:microsoft.com/office/officeart/2005/8/layout/process1"/>
    <dgm:cxn modelId="{B9E73C55-4F69-407A-8FBD-69DFD10E3507}" type="presOf" srcId="{D988F45D-EAEC-4B5D-961F-E62D2AEB6B92}" destId="{8D1BFFB0-73FA-4613-8F9B-E35048B334CA}" srcOrd="0" destOrd="0" presId="urn:microsoft.com/office/officeart/2005/8/layout/process1"/>
    <dgm:cxn modelId="{11629875-3888-48F1-AB42-C24C1A27D6DF}" type="presOf" srcId="{6DA1DC37-AAFE-4E3C-B589-824E4189B910}" destId="{E78575F6-223E-47E8-A798-0CEB9D37E82C}" srcOrd="0" destOrd="0" presId="urn:microsoft.com/office/officeart/2005/8/layout/process1"/>
    <dgm:cxn modelId="{AC55EF76-5264-4A89-9A31-EF4B44415E24}" type="presOf" srcId="{C04E41B9-48A1-48A3-A5EA-DB1D50532816}" destId="{7AD883CD-282C-4EDF-94B6-706B6F93EF13}" srcOrd="0" destOrd="0" presId="urn:microsoft.com/office/officeart/2005/8/layout/process1"/>
    <dgm:cxn modelId="{F4262B57-B547-4A01-B0E0-C085FAA34A2B}" srcId="{84881E70-0F02-457F-A951-313D9DCAEF47}" destId="{C04E41B9-48A1-48A3-A5EA-DB1D50532816}" srcOrd="6" destOrd="0" parTransId="{30C38C0E-1D52-456F-BE71-BE5E720AF4E5}" sibTransId="{BD1D7ED2-0D80-46E0-B9BA-D7092907B826}"/>
    <dgm:cxn modelId="{1F73E77A-C257-49BC-9393-1E2A3F117CF1}" type="presOf" srcId="{8A1879B7-BEA4-4205-8A02-DA376B48B8AF}" destId="{5F832599-A304-4F2C-8B07-F1B427808B40}" srcOrd="1" destOrd="0" presId="urn:microsoft.com/office/officeart/2005/8/layout/process1"/>
    <dgm:cxn modelId="{8DE5E87D-5600-479E-90F2-9C3232829EB8}" srcId="{84881E70-0F02-457F-A951-313D9DCAEF47}" destId="{D988F45D-EAEC-4B5D-961F-E62D2AEB6B92}" srcOrd="0" destOrd="0" parTransId="{A9B35A4C-6655-489B-917E-34CDE6AE8F6F}" sibTransId="{6DA1DC37-AAFE-4E3C-B589-824E4189B910}"/>
    <dgm:cxn modelId="{B118FE80-C404-4604-AF02-EF0C0A5FBE0A}" type="presOf" srcId="{A9366AC5-1458-4B54-AAE6-862A7A1B45A2}" destId="{1282BF70-B9C4-402B-B3B9-42385383E4B0}" srcOrd="0" destOrd="0" presId="urn:microsoft.com/office/officeart/2005/8/layout/process1"/>
    <dgm:cxn modelId="{C4464591-D81A-4C6A-A04B-291506EC3B19}" type="presOf" srcId="{073FFEA1-B945-49F3-9ECD-F55577084A5C}" destId="{FBC438E8-61AC-4C07-A82C-B3E34B407050}" srcOrd="0" destOrd="0" presId="urn:microsoft.com/office/officeart/2005/8/layout/process1"/>
    <dgm:cxn modelId="{284BA0A3-066D-497D-B326-353A9A773806}" type="presOf" srcId="{0AC2F9BB-72B8-4178-974A-A374C289AA12}" destId="{914A3FC7-D9BF-4149-B0FE-36AFE8E86902}" srcOrd="0" destOrd="0" presId="urn:microsoft.com/office/officeart/2005/8/layout/process1"/>
    <dgm:cxn modelId="{E34CF2AF-20C3-4113-8A17-4CFA2E87B800}" type="presOf" srcId="{DCECF38D-2599-42B3-998E-B2C8024BDC06}" destId="{5F6DBC8C-A3DF-4DD7-B1E5-7A2EA8E075EB}" srcOrd="0" destOrd="0" presId="urn:microsoft.com/office/officeart/2005/8/layout/process1"/>
    <dgm:cxn modelId="{92D230B2-9CF2-460B-9307-EC7E3A859E7F}" type="presOf" srcId="{BD1D7ED2-0D80-46E0-B9BA-D7092907B826}" destId="{18845384-B0A3-47EF-BFFA-0699CB352D05}" srcOrd="0" destOrd="0" presId="urn:microsoft.com/office/officeart/2005/8/layout/process1"/>
    <dgm:cxn modelId="{8E3EA0B7-44B5-4519-9060-C078319A659B}" srcId="{84881E70-0F02-457F-A951-313D9DCAEF47}" destId="{9D96CBF7-0BEC-4376-B791-EB67191106F7}" srcOrd="4" destOrd="0" parTransId="{067D51D3-353F-4173-8C09-393D8790F3B9}" sibTransId="{8A1879B7-BEA4-4205-8A02-DA376B48B8AF}"/>
    <dgm:cxn modelId="{B57BC8B7-6336-4D15-A3A5-68693FD78B7F}" srcId="{84881E70-0F02-457F-A951-313D9DCAEF47}" destId="{A9366AC5-1458-4B54-AAE6-862A7A1B45A2}" srcOrd="5" destOrd="0" parTransId="{18DD38DC-473F-40DC-814A-B14EF194EEF9}" sibTransId="{0AC2F9BB-72B8-4178-974A-A374C289AA12}"/>
    <dgm:cxn modelId="{EAF4E8CD-57ED-4808-8D3C-17DEEE775C63}" type="presOf" srcId="{0B9DBC1C-6F1D-401C-9DFF-25C85DF043BA}" destId="{33D12E30-0C9F-451C-9FD4-D60241D308F4}" srcOrd="0" destOrd="0" presId="urn:microsoft.com/office/officeart/2005/8/layout/process1"/>
    <dgm:cxn modelId="{FE71F8CF-9BAE-4C6D-A016-00C6BD34094D}" srcId="{84881E70-0F02-457F-A951-313D9DCAEF47}" destId="{45818307-60D1-4777-94EB-7627267A5D0B}" srcOrd="7" destOrd="0" parTransId="{6B10FB4A-64A9-4FD0-8756-524C8A899226}" sibTransId="{1EDA51B5-3EBA-458E-AF73-5916DB4EE11C}"/>
    <dgm:cxn modelId="{C03EB7DC-0EB7-428A-A4FC-D2ABAB3D44BF}" type="presOf" srcId="{9D96CBF7-0BEC-4376-B791-EB67191106F7}" destId="{CF7042A1-E395-4D26-B54E-CD788829806C}" srcOrd="0" destOrd="0" presId="urn:microsoft.com/office/officeart/2005/8/layout/process1"/>
    <dgm:cxn modelId="{D9F192DD-1054-4BBB-9640-DE9FCB3650EA}" type="presOf" srcId="{0AC2F9BB-72B8-4178-974A-A374C289AA12}" destId="{68AA65EC-3836-458C-9315-76AC2B76A3BB}" srcOrd="1" destOrd="0" presId="urn:microsoft.com/office/officeart/2005/8/layout/process1"/>
    <dgm:cxn modelId="{7BB537E7-0619-4433-95A3-D4E2B7977DE0}" srcId="{84881E70-0F02-457F-A951-313D9DCAEF47}" destId="{8C8A4EF6-ECC8-4527-A64B-C157B96A4D5C}" srcOrd="3" destOrd="0" parTransId="{51BDF1FF-7517-4323-906B-ACE2EF2898E7}" sibTransId="{073FFEA1-B945-49F3-9ECD-F55577084A5C}"/>
    <dgm:cxn modelId="{A163C3EE-9FE8-4820-8FE1-60EE19EE3782}" type="presOf" srcId="{41C364D6-CE58-4FD0-844A-CED0275B2B4A}" destId="{468BDEC7-16D2-491C-B8FF-C3754EB5B5F2}" srcOrd="0" destOrd="0" presId="urn:microsoft.com/office/officeart/2005/8/layout/process1"/>
    <dgm:cxn modelId="{7FF934FC-E977-44CE-8785-A6877EFE9DE6}" srcId="{84881E70-0F02-457F-A951-313D9DCAEF47}" destId="{41C364D6-CE58-4FD0-844A-CED0275B2B4A}" srcOrd="2" destOrd="0" parTransId="{AF9D4529-FAC3-4279-A495-24D4A67E7485}" sibTransId="{55013BBA-014D-4208-8162-3635C093BB37}"/>
    <dgm:cxn modelId="{935899B4-0A5A-4098-AB47-29920B29B90C}" type="presParOf" srcId="{5B23D9BA-59B3-4CF7-9CFA-700182089DD9}" destId="{8D1BFFB0-73FA-4613-8F9B-E35048B334CA}" srcOrd="0" destOrd="0" presId="urn:microsoft.com/office/officeart/2005/8/layout/process1"/>
    <dgm:cxn modelId="{FFED34A9-8ADF-4F95-8540-5AB6F7D60F6A}" type="presParOf" srcId="{5B23D9BA-59B3-4CF7-9CFA-700182089DD9}" destId="{E78575F6-223E-47E8-A798-0CEB9D37E82C}" srcOrd="1" destOrd="0" presId="urn:microsoft.com/office/officeart/2005/8/layout/process1"/>
    <dgm:cxn modelId="{1F6C61E1-5C24-47A1-A5AC-F9B2CD72B353}" type="presParOf" srcId="{E78575F6-223E-47E8-A798-0CEB9D37E82C}" destId="{50B336EC-0F94-408D-A39B-757C49505EAD}" srcOrd="0" destOrd="0" presId="urn:microsoft.com/office/officeart/2005/8/layout/process1"/>
    <dgm:cxn modelId="{DF2E7815-2B46-4645-90AB-B9E2B199E4F0}" type="presParOf" srcId="{5B23D9BA-59B3-4CF7-9CFA-700182089DD9}" destId="{33D12E30-0C9F-451C-9FD4-D60241D308F4}" srcOrd="2" destOrd="0" presId="urn:microsoft.com/office/officeart/2005/8/layout/process1"/>
    <dgm:cxn modelId="{F0D7912A-C972-4992-982D-F860036561E9}" type="presParOf" srcId="{5B23D9BA-59B3-4CF7-9CFA-700182089DD9}" destId="{5F6DBC8C-A3DF-4DD7-B1E5-7A2EA8E075EB}" srcOrd="3" destOrd="0" presId="urn:microsoft.com/office/officeart/2005/8/layout/process1"/>
    <dgm:cxn modelId="{CA150905-3F19-427B-B0AE-E0CF527C7C7F}" type="presParOf" srcId="{5F6DBC8C-A3DF-4DD7-B1E5-7A2EA8E075EB}" destId="{F7DA2B72-E9DD-4D13-B72A-F70163594E31}" srcOrd="0" destOrd="0" presId="urn:microsoft.com/office/officeart/2005/8/layout/process1"/>
    <dgm:cxn modelId="{4DD25182-C680-406F-A63F-86BD74228177}" type="presParOf" srcId="{5B23D9BA-59B3-4CF7-9CFA-700182089DD9}" destId="{468BDEC7-16D2-491C-B8FF-C3754EB5B5F2}" srcOrd="4" destOrd="0" presId="urn:microsoft.com/office/officeart/2005/8/layout/process1"/>
    <dgm:cxn modelId="{23D5BFE0-802A-4FAC-A466-2AB68258EA5A}" type="presParOf" srcId="{5B23D9BA-59B3-4CF7-9CFA-700182089DD9}" destId="{41A4C7A8-0159-4E7B-8685-C1964A01FDC8}" srcOrd="5" destOrd="0" presId="urn:microsoft.com/office/officeart/2005/8/layout/process1"/>
    <dgm:cxn modelId="{DFCD26DA-CE76-4B5B-90BF-DD2E0AFB3ED5}" type="presParOf" srcId="{41A4C7A8-0159-4E7B-8685-C1964A01FDC8}" destId="{80CD8C50-6DBA-4425-9985-0343C53C2A39}" srcOrd="0" destOrd="0" presId="urn:microsoft.com/office/officeart/2005/8/layout/process1"/>
    <dgm:cxn modelId="{B326B6D9-C2FB-4EDA-9C87-B7E4F877B4E5}" type="presParOf" srcId="{5B23D9BA-59B3-4CF7-9CFA-700182089DD9}" destId="{97924846-7122-4FA4-84A7-7AB80D1DB7D2}" srcOrd="6" destOrd="0" presId="urn:microsoft.com/office/officeart/2005/8/layout/process1"/>
    <dgm:cxn modelId="{FE5B9BA8-425F-4AAA-AF41-BCB9402E98A6}" type="presParOf" srcId="{5B23D9BA-59B3-4CF7-9CFA-700182089DD9}" destId="{FBC438E8-61AC-4C07-A82C-B3E34B407050}" srcOrd="7" destOrd="0" presId="urn:microsoft.com/office/officeart/2005/8/layout/process1"/>
    <dgm:cxn modelId="{99B1791B-24F4-456F-9DB2-D7D48CB5AAC7}" type="presParOf" srcId="{FBC438E8-61AC-4C07-A82C-B3E34B407050}" destId="{A1783403-355C-459F-8433-7BB25C2EE203}" srcOrd="0" destOrd="0" presId="urn:microsoft.com/office/officeart/2005/8/layout/process1"/>
    <dgm:cxn modelId="{D7894E29-67BD-4A6C-93DF-460BB3396FCB}" type="presParOf" srcId="{5B23D9BA-59B3-4CF7-9CFA-700182089DD9}" destId="{CF7042A1-E395-4D26-B54E-CD788829806C}" srcOrd="8" destOrd="0" presId="urn:microsoft.com/office/officeart/2005/8/layout/process1"/>
    <dgm:cxn modelId="{305E1B75-36AB-483B-851F-4ED4ADE1064E}" type="presParOf" srcId="{5B23D9BA-59B3-4CF7-9CFA-700182089DD9}" destId="{70048F8F-D0AD-417F-9E4A-708427C45C71}" srcOrd="9" destOrd="0" presId="urn:microsoft.com/office/officeart/2005/8/layout/process1"/>
    <dgm:cxn modelId="{F4BCDB75-4EE9-4AEE-ACCD-764E12218ACD}" type="presParOf" srcId="{70048F8F-D0AD-417F-9E4A-708427C45C71}" destId="{5F832599-A304-4F2C-8B07-F1B427808B40}" srcOrd="0" destOrd="0" presId="urn:microsoft.com/office/officeart/2005/8/layout/process1"/>
    <dgm:cxn modelId="{F62D3409-CA4B-40C1-8B9D-65B4A421D9F1}" type="presParOf" srcId="{5B23D9BA-59B3-4CF7-9CFA-700182089DD9}" destId="{1282BF70-B9C4-402B-B3B9-42385383E4B0}" srcOrd="10" destOrd="0" presId="urn:microsoft.com/office/officeart/2005/8/layout/process1"/>
    <dgm:cxn modelId="{99592ED2-5B04-4298-A152-E3710CAD4DDF}" type="presParOf" srcId="{5B23D9BA-59B3-4CF7-9CFA-700182089DD9}" destId="{914A3FC7-D9BF-4149-B0FE-36AFE8E86902}" srcOrd="11" destOrd="0" presId="urn:microsoft.com/office/officeart/2005/8/layout/process1"/>
    <dgm:cxn modelId="{963C26B1-84BF-46A6-AAD8-42209B8D6237}" type="presParOf" srcId="{914A3FC7-D9BF-4149-B0FE-36AFE8E86902}" destId="{68AA65EC-3836-458C-9315-76AC2B76A3BB}" srcOrd="0" destOrd="0" presId="urn:microsoft.com/office/officeart/2005/8/layout/process1"/>
    <dgm:cxn modelId="{B1E7996F-6A5C-48B2-AC83-D4AB5DB79711}" type="presParOf" srcId="{5B23D9BA-59B3-4CF7-9CFA-700182089DD9}" destId="{7AD883CD-282C-4EDF-94B6-706B6F93EF13}" srcOrd="12" destOrd="0" presId="urn:microsoft.com/office/officeart/2005/8/layout/process1"/>
    <dgm:cxn modelId="{8CF42ADF-0DA8-4AF1-9C81-1A1ACFFBBB7C}" type="presParOf" srcId="{5B23D9BA-59B3-4CF7-9CFA-700182089DD9}" destId="{18845384-B0A3-47EF-BFFA-0699CB352D05}" srcOrd="13" destOrd="0" presId="urn:microsoft.com/office/officeart/2005/8/layout/process1"/>
    <dgm:cxn modelId="{6C80E287-42C4-46A3-ADAC-CB27EFEAB031}" type="presParOf" srcId="{18845384-B0A3-47EF-BFFA-0699CB352D05}" destId="{24DCECE3-5A75-49F1-B387-DFA2495E17AD}" srcOrd="0" destOrd="0" presId="urn:microsoft.com/office/officeart/2005/8/layout/process1"/>
    <dgm:cxn modelId="{3FF95484-DD81-48A3-9AA0-30CB858103BC}" type="presParOf" srcId="{5B23D9BA-59B3-4CF7-9CFA-700182089DD9}" destId="{79CF558E-07EE-4FB3-8726-46C42C3B39D2}"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33B297-1D0E-4A40-9A87-84F5CF162C5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7DBCF1B-C43D-46CA-B3AE-8E6C85488F69}">
      <dgm:prSet phldrT="[Text]"/>
      <dgm:spPr>
        <a:solidFill>
          <a:srgbClr val="C8102E"/>
        </a:solidFill>
      </dgm:spPr>
      <dgm:t>
        <a:bodyPr/>
        <a:lstStyle/>
        <a:p>
          <a:r>
            <a:rPr lang="en-US">
              <a:latin typeface="Source Sans Pro" panose="020B0503030403020204" pitchFamily="34" charset="0"/>
              <a:ea typeface="Source Sans Pro" panose="020B0503030403020204" pitchFamily="34" charset="0"/>
            </a:rPr>
            <a:t>Components</a:t>
          </a:r>
        </a:p>
      </dgm:t>
    </dgm:pt>
    <dgm:pt modelId="{18B93747-0383-4194-A73B-DB5507B9AE0F}" type="parTrans" cxnId="{4E3627B2-0F53-485F-8386-B866B7D4A7D5}">
      <dgm:prSet/>
      <dgm:spPr/>
      <dgm:t>
        <a:bodyPr/>
        <a:lstStyle/>
        <a:p>
          <a:endParaRPr lang="en-US"/>
        </a:p>
      </dgm:t>
    </dgm:pt>
    <dgm:pt modelId="{94421C43-FDDA-4692-9842-9A7893D68523}" type="sibTrans" cxnId="{4E3627B2-0F53-485F-8386-B866B7D4A7D5}">
      <dgm:prSet/>
      <dgm:spPr/>
      <dgm:t>
        <a:bodyPr/>
        <a:lstStyle/>
        <a:p>
          <a:endParaRPr lang="en-US"/>
        </a:p>
      </dgm:t>
    </dgm:pt>
    <dgm:pt modelId="{04B8D9E6-7541-49FB-8B79-66BA4B83C498}">
      <dgm:prSet phldrT="[Text]"/>
      <dgm:spPr>
        <a:solidFill>
          <a:schemeClr val="accent5"/>
        </a:solidFill>
        <a:ln>
          <a:solidFill>
            <a:srgbClr val="C00000"/>
          </a:solidFill>
        </a:ln>
      </dgm:spPr>
      <dgm:t>
        <a:bodyPr/>
        <a:lstStyle/>
        <a:p>
          <a:r>
            <a:rPr lang="en-US"/>
            <a:t>OpenAI</a:t>
          </a:r>
        </a:p>
      </dgm:t>
    </dgm:pt>
    <dgm:pt modelId="{465A691B-5B6E-475D-849B-B340E53EFC88}" type="parTrans" cxnId="{23FB2CF2-273F-4DA0-B5BB-01FA80E74DA2}">
      <dgm:prSet/>
      <dgm:spPr/>
      <dgm:t>
        <a:bodyPr/>
        <a:lstStyle/>
        <a:p>
          <a:endParaRPr lang="en-US"/>
        </a:p>
      </dgm:t>
    </dgm:pt>
    <dgm:pt modelId="{2B98AC18-FCF3-4682-8F60-56C9B1FF8728}" type="sibTrans" cxnId="{23FB2CF2-273F-4DA0-B5BB-01FA80E74DA2}">
      <dgm:prSet/>
      <dgm:spPr/>
      <dgm:t>
        <a:bodyPr/>
        <a:lstStyle/>
        <a:p>
          <a:endParaRPr lang="en-US"/>
        </a:p>
      </dgm:t>
    </dgm:pt>
    <dgm:pt modelId="{84A0E575-415D-44B9-A0BE-5DEB75692D01}">
      <dgm:prSet phldrT="[Text]"/>
      <dgm:spPr>
        <a:solidFill>
          <a:schemeClr val="accent5"/>
        </a:solidFill>
        <a:ln>
          <a:solidFill>
            <a:srgbClr val="C00000"/>
          </a:solidFill>
        </a:ln>
      </dgm:spPr>
      <dgm:t>
        <a:bodyPr/>
        <a:lstStyle/>
        <a:p>
          <a:r>
            <a:rPr lang="en-US"/>
            <a:t>Langroid</a:t>
          </a:r>
        </a:p>
      </dgm:t>
    </dgm:pt>
    <dgm:pt modelId="{8CEBECD3-A433-441C-BDE4-DB09766C64D0}" type="parTrans" cxnId="{F1E0B899-EDC5-4446-81CC-A14EA3C3A41A}">
      <dgm:prSet/>
      <dgm:spPr/>
      <dgm:t>
        <a:bodyPr/>
        <a:lstStyle/>
        <a:p>
          <a:endParaRPr lang="en-US"/>
        </a:p>
      </dgm:t>
    </dgm:pt>
    <dgm:pt modelId="{135457F0-6166-41F7-BE86-5C451EDD5F10}" type="sibTrans" cxnId="{F1E0B899-EDC5-4446-81CC-A14EA3C3A41A}">
      <dgm:prSet/>
      <dgm:spPr/>
      <dgm:t>
        <a:bodyPr/>
        <a:lstStyle/>
        <a:p>
          <a:endParaRPr lang="en-US"/>
        </a:p>
      </dgm:t>
    </dgm:pt>
    <dgm:pt modelId="{AC990913-2799-4304-8888-2971B8FE6B46}">
      <dgm:prSet phldrT="[Text]"/>
      <dgm:spPr>
        <a:solidFill>
          <a:schemeClr val="accent5"/>
        </a:solidFill>
        <a:ln>
          <a:solidFill>
            <a:srgbClr val="C00000"/>
          </a:solidFill>
        </a:ln>
      </dgm:spPr>
      <dgm:t>
        <a:bodyPr/>
        <a:lstStyle/>
        <a:p>
          <a:r>
            <a:rPr lang="en-US"/>
            <a:t>GPT-4 Turbo</a:t>
          </a:r>
        </a:p>
      </dgm:t>
    </dgm:pt>
    <dgm:pt modelId="{D9B70D6F-B831-49F6-8BD0-E14DA0BE2407}" type="parTrans" cxnId="{DA979309-B253-4011-BEFA-89FE61B0E101}">
      <dgm:prSet/>
      <dgm:spPr/>
      <dgm:t>
        <a:bodyPr/>
        <a:lstStyle/>
        <a:p>
          <a:endParaRPr lang="en-US"/>
        </a:p>
      </dgm:t>
    </dgm:pt>
    <dgm:pt modelId="{050B74F0-A169-40A5-992A-F425BABE6FA4}" type="sibTrans" cxnId="{DA979309-B253-4011-BEFA-89FE61B0E101}">
      <dgm:prSet/>
      <dgm:spPr/>
      <dgm:t>
        <a:bodyPr/>
        <a:lstStyle/>
        <a:p>
          <a:endParaRPr lang="en-US"/>
        </a:p>
      </dgm:t>
    </dgm:pt>
    <dgm:pt modelId="{3124D9D6-C21B-46A6-BF0C-79A5742116CA}">
      <dgm:prSet phldrT="[Text]"/>
      <dgm:spPr>
        <a:solidFill>
          <a:schemeClr val="accent5"/>
        </a:solidFill>
        <a:ln>
          <a:solidFill>
            <a:srgbClr val="C00000"/>
          </a:solidFill>
        </a:ln>
      </dgm:spPr>
      <dgm:t>
        <a:bodyPr/>
        <a:lstStyle/>
        <a:p>
          <a:r>
            <a:rPr lang="en-US" err="1"/>
            <a:t>Chainlit</a:t>
          </a:r>
          <a:endParaRPr lang="en-US"/>
        </a:p>
      </dgm:t>
    </dgm:pt>
    <dgm:pt modelId="{7CD64F65-D4AB-4517-9AC1-9F73F09F584C}" type="parTrans" cxnId="{6742448B-8A09-41F3-96EF-EAF99BE640A0}">
      <dgm:prSet/>
      <dgm:spPr/>
      <dgm:t>
        <a:bodyPr/>
        <a:lstStyle/>
        <a:p>
          <a:endParaRPr lang="en-US"/>
        </a:p>
      </dgm:t>
    </dgm:pt>
    <dgm:pt modelId="{A5B302C6-0C83-42C1-BFAA-B8BBCDA9BF25}" type="sibTrans" cxnId="{6742448B-8A09-41F3-96EF-EAF99BE640A0}">
      <dgm:prSet/>
      <dgm:spPr/>
      <dgm:t>
        <a:bodyPr/>
        <a:lstStyle/>
        <a:p>
          <a:endParaRPr lang="en-US"/>
        </a:p>
      </dgm:t>
    </dgm:pt>
    <dgm:pt modelId="{CE615B26-A10A-4E7F-8042-0F003AEA5B33}">
      <dgm:prSet phldrT="[Text]"/>
      <dgm:spPr>
        <a:solidFill>
          <a:schemeClr val="accent5"/>
        </a:solidFill>
        <a:ln>
          <a:solidFill>
            <a:srgbClr val="C00000"/>
          </a:solidFill>
        </a:ln>
      </dgm:spPr>
      <dgm:t>
        <a:bodyPr/>
        <a:lstStyle/>
        <a:p>
          <a:r>
            <a:rPr lang="en-US" dirty="0"/>
            <a:t>Session State</a:t>
          </a:r>
        </a:p>
      </dgm:t>
    </dgm:pt>
    <dgm:pt modelId="{AFC752A8-DF2B-4037-9BAD-A9EC9CE02282}" type="parTrans" cxnId="{D3AD8C53-BFA7-4D8C-B640-25C3DB4F6ACE}">
      <dgm:prSet/>
      <dgm:spPr/>
      <dgm:t>
        <a:bodyPr/>
        <a:lstStyle/>
        <a:p>
          <a:endParaRPr lang="en-US"/>
        </a:p>
      </dgm:t>
    </dgm:pt>
    <dgm:pt modelId="{632CDA9B-B094-49CE-B0E5-4E4A8C5F1D7D}" type="sibTrans" cxnId="{D3AD8C53-BFA7-4D8C-B640-25C3DB4F6ACE}">
      <dgm:prSet/>
      <dgm:spPr/>
      <dgm:t>
        <a:bodyPr/>
        <a:lstStyle/>
        <a:p>
          <a:endParaRPr lang="en-US"/>
        </a:p>
      </dgm:t>
    </dgm:pt>
    <dgm:pt modelId="{FB6C50AA-20BC-407E-AFF2-4F2A900C207A}">
      <dgm:prSet phldrT="[Text]"/>
      <dgm:spPr>
        <a:solidFill>
          <a:schemeClr val="accent5"/>
        </a:solidFill>
        <a:ln>
          <a:solidFill>
            <a:srgbClr val="C00000"/>
          </a:solidFill>
        </a:ln>
      </dgm:spPr>
      <dgm:t>
        <a:bodyPr/>
        <a:lstStyle/>
        <a:p>
          <a:r>
            <a:rPr lang="en-US"/>
            <a:t>Agents</a:t>
          </a:r>
        </a:p>
      </dgm:t>
    </dgm:pt>
    <dgm:pt modelId="{EE5FB588-50AA-4C0E-B4C1-028EBD04453C}" type="parTrans" cxnId="{B8B5872E-D7F0-4472-B137-A94C063EE6F5}">
      <dgm:prSet/>
      <dgm:spPr/>
      <dgm:t>
        <a:bodyPr/>
        <a:lstStyle/>
        <a:p>
          <a:endParaRPr lang="en-US"/>
        </a:p>
      </dgm:t>
    </dgm:pt>
    <dgm:pt modelId="{7EFCC0F1-F015-4108-B594-1C904ADA72B8}" type="sibTrans" cxnId="{B8B5872E-D7F0-4472-B137-A94C063EE6F5}">
      <dgm:prSet/>
      <dgm:spPr/>
      <dgm:t>
        <a:bodyPr/>
        <a:lstStyle/>
        <a:p>
          <a:endParaRPr lang="en-US"/>
        </a:p>
      </dgm:t>
    </dgm:pt>
    <dgm:pt modelId="{64C1D5F8-131B-4922-96D0-DD2635170BEE}">
      <dgm:prSet phldrT="[Text]"/>
      <dgm:spPr>
        <a:solidFill>
          <a:schemeClr val="accent5"/>
        </a:solidFill>
        <a:ln>
          <a:solidFill>
            <a:srgbClr val="C00000"/>
          </a:solidFill>
        </a:ln>
      </dgm:spPr>
      <dgm:t>
        <a:bodyPr/>
        <a:lstStyle/>
        <a:p>
          <a:r>
            <a:rPr lang="en-US"/>
            <a:t>Tasks</a:t>
          </a:r>
        </a:p>
      </dgm:t>
    </dgm:pt>
    <dgm:pt modelId="{0EB8BE3E-053B-40B6-88BB-524E54F47631}" type="parTrans" cxnId="{6D52D2DF-9463-474A-8468-02907A774ABD}">
      <dgm:prSet/>
      <dgm:spPr/>
      <dgm:t>
        <a:bodyPr/>
        <a:lstStyle/>
        <a:p>
          <a:endParaRPr lang="en-US"/>
        </a:p>
      </dgm:t>
    </dgm:pt>
    <dgm:pt modelId="{3132B9E4-9E98-4AA0-AB09-38199019778B}" type="sibTrans" cxnId="{6D52D2DF-9463-474A-8468-02907A774ABD}">
      <dgm:prSet/>
      <dgm:spPr/>
      <dgm:t>
        <a:bodyPr/>
        <a:lstStyle/>
        <a:p>
          <a:endParaRPr lang="en-US"/>
        </a:p>
      </dgm:t>
    </dgm:pt>
    <dgm:pt modelId="{3CF090E5-17D3-4815-A7CE-1107246D6382}">
      <dgm:prSet phldrT="[Text]"/>
      <dgm:spPr>
        <a:solidFill>
          <a:schemeClr val="accent5"/>
        </a:solidFill>
        <a:ln>
          <a:solidFill>
            <a:srgbClr val="C00000"/>
          </a:solidFill>
        </a:ln>
      </dgm:spPr>
      <dgm:t>
        <a:bodyPr/>
        <a:lstStyle/>
        <a:p>
          <a:r>
            <a:rPr lang="en-US"/>
            <a:t>Tools</a:t>
          </a:r>
        </a:p>
      </dgm:t>
    </dgm:pt>
    <dgm:pt modelId="{D6E8A693-CCAF-4973-B789-11DD7AD4F420}" type="parTrans" cxnId="{9B84A167-C013-44B1-A396-EC8E810BAA51}">
      <dgm:prSet/>
      <dgm:spPr/>
      <dgm:t>
        <a:bodyPr/>
        <a:lstStyle/>
        <a:p>
          <a:endParaRPr lang="en-US"/>
        </a:p>
      </dgm:t>
    </dgm:pt>
    <dgm:pt modelId="{7AA8FAD8-4CCC-479F-94DF-A63AA65896C8}" type="sibTrans" cxnId="{9B84A167-C013-44B1-A396-EC8E810BAA51}">
      <dgm:prSet/>
      <dgm:spPr/>
      <dgm:t>
        <a:bodyPr/>
        <a:lstStyle/>
        <a:p>
          <a:endParaRPr lang="en-US"/>
        </a:p>
      </dgm:t>
    </dgm:pt>
    <dgm:pt modelId="{4B8CECB8-E877-498C-9DED-36D2E88F6801}">
      <dgm:prSet phldrT="[Text]"/>
      <dgm:spPr>
        <a:solidFill>
          <a:schemeClr val="accent5"/>
        </a:solidFill>
        <a:ln>
          <a:solidFill>
            <a:srgbClr val="C00000"/>
          </a:solidFill>
        </a:ln>
      </dgm:spPr>
      <dgm:t>
        <a:bodyPr/>
        <a:lstStyle/>
        <a:p>
          <a:r>
            <a:rPr lang="en-US" err="1"/>
            <a:t>Pydantic</a:t>
          </a:r>
          <a:r>
            <a:rPr lang="en-US"/>
            <a:t> Model</a:t>
          </a:r>
        </a:p>
      </dgm:t>
    </dgm:pt>
    <dgm:pt modelId="{72164D6A-5483-4057-99FD-9880C63CEBF4}" type="parTrans" cxnId="{D7E50422-7245-4A09-9750-C69D2F28B575}">
      <dgm:prSet/>
      <dgm:spPr/>
      <dgm:t>
        <a:bodyPr/>
        <a:lstStyle/>
        <a:p>
          <a:endParaRPr lang="en-US"/>
        </a:p>
      </dgm:t>
    </dgm:pt>
    <dgm:pt modelId="{81C5B6BD-B41C-44F8-8FB0-EDF5DD9A9440}" type="sibTrans" cxnId="{D7E50422-7245-4A09-9750-C69D2F28B575}">
      <dgm:prSet/>
      <dgm:spPr/>
      <dgm:t>
        <a:bodyPr/>
        <a:lstStyle/>
        <a:p>
          <a:endParaRPr lang="en-US"/>
        </a:p>
      </dgm:t>
    </dgm:pt>
    <dgm:pt modelId="{5A565DB6-E348-46B9-958B-38FBC2BA4CEB}">
      <dgm:prSet phldrT="[Text]"/>
      <dgm:spPr>
        <a:solidFill>
          <a:schemeClr val="accent5"/>
        </a:solidFill>
        <a:ln>
          <a:solidFill>
            <a:srgbClr val="C00000"/>
          </a:solidFill>
        </a:ln>
      </dgm:spPr>
      <dgm:t>
        <a:bodyPr/>
        <a:lstStyle/>
        <a:p>
          <a:r>
            <a:rPr lang="en-US"/>
            <a:t>Overriding Methods</a:t>
          </a:r>
        </a:p>
      </dgm:t>
    </dgm:pt>
    <dgm:pt modelId="{B81CC1E3-AC68-48F3-B02D-D66EFFA64F0E}" type="parTrans" cxnId="{4DEA925F-DAED-46F5-8D3D-4EAE1E676F9C}">
      <dgm:prSet/>
      <dgm:spPr/>
      <dgm:t>
        <a:bodyPr/>
        <a:lstStyle/>
        <a:p>
          <a:endParaRPr lang="en-US"/>
        </a:p>
      </dgm:t>
    </dgm:pt>
    <dgm:pt modelId="{182E31C1-3FBD-4CD0-9A31-3D652D88E076}" type="sibTrans" cxnId="{4DEA925F-DAED-46F5-8D3D-4EAE1E676F9C}">
      <dgm:prSet/>
      <dgm:spPr/>
      <dgm:t>
        <a:bodyPr/>
        <a:lstStyle/>
        <a:p>
          <a:endParaRPr lang="en-US"/>
        </a:p>
      </dgm:t>
    </dgm:pt>
    <dgm:pt modelId="{E5957B6F-D7B6-4D96-AB65-DBCA3EEA6581}" type="pres">
      <dgm:prSet presAssocID="{D233B297-1D0E-4A40-9A87-84F5CF162C52}" presName="linear" presStyleCnt="0">
        <dgm:presLayoutVars>
          <dgm:dir/>
          <dgm:animLvl val="lvl"/>
          <dgm:resizeHandles val="exact"/>
        </dgm:presLayoutVars>
      </dgm:prSet>
      <dgm:spPr/>
    </dgm:pt>
    <dgm:pt modelId="{E97A35C8-3092-4CBA-96E5-657FD50C1FB8}" type="pres">
      <dgm:prSet presAssocID="{A7DBCF1B-C43D-46CA-B3AE-8E6C85488F69}" presName="parentLin" presStyleCnt="0"/>
      <dgm:spPr/>
    </dgm:pt>
    <dgm:pt modelId="{57B1F380-DB83-4833-96CB-D8D20911E781}" type="pres">
      <dgm:prSet presAssocID="{A7DBCF1B-C43D-46CA-B3AE-8E6C85488F69}" presName="parentLeftMargin" presStyleLbl="node1" presStyleIdx="0" presStyleCnt="1"/>
      <dgm:spPr/>
    </dgm:pt>
    <dgm:pt modelId="{2C34AEA5-EED9-4BCA-B064-1389408728FF}" type="pres">
      <dgm:prSet presAssocID="{A7DBCF1B-C43D-46CA-B3AE-8E6C85488F69}" presName="parentText" presStyleLbl="node1" presStyleIdx="0" presStyleCnt="1">
        <dgm:presLayoutVars>
          <dgm:chMax val="0"/>
          <dgm:bulletEnabled val="1"/>
        </dgm:presLayoutVars>
      </dgm:prSet>
      <dgm:spPr/>
    </dgm:pt>
    <dgm:pt modelId="{2A361453-1640-458D-A7E4-AF841FBEFF69}" type="pres">
      <dgm:prSet presAssocID="{A7DBCF1B-C43D-46CA-B3AE-8E6C85488F69}" presName="negativeSpace" presStyleCnt="0"/>
      <dgm:spPr/>
    </dgm:pt>
    <dgm:pt modelId="{D9679E2D-649D-4E26-96E6-8FD6F8A2388A}" type="pres">
      <dgm:prSet presAssocID="{A7DBCF1B-C43D-46CA-B3AE-8E6C85488F69}" presName="childText" presStyleLbl="conFgAcc1" presStyleIdx="0" presStyleCnt="1">
        <dgm:presLayoutVars>
          <dgm:bulletEnabled val="1"/>
        </dgm:presLayoutVars>
      </dgm:prSet>
      <dgm:spPr/>
    </dgm:pt>
  </dgm:ptLst>
  <dgm:cxnLst>
    <dgm:cxn modelId="{DA979309-B253-4011-BEFA-89FE61B0E101}" srcId="{04B8D9E6-7541-49FB-8B79-66BA4B83C498}" destId="{AC990913-2799-4304-8888-2971B8FE6B46}" srcOrd="0" destOrd="0" parTransId="{D9B70D6F-B831-49F6-8BD0-E14DA0BE2407}" sibTransId="{050B74F0-A169-40A5-992A-F425BABE6FA4}"/>
    <dgm:cxn modelId="{9A6C990C-B672-462D-91A6-F5F77E3B7A80}" type="presOf" srcId="{CE615B26-A10A-4E7F-8042-0F003AEA5B33}" destId="{D9679E2D-649D-4E26-96E6-8FD6F8A2388A}" srcOrd="0" destOrd="3" presId="urn:microsoft.com/office/officeart/2005/8/layout/list1"/>
    <dgm:cxn modelId="{2F455519-BE46-4FA9-A600-12808146BB63}" type="presOf" srcId="{04B8D9E6-7541-49FB-8B79-66BA4B83C498}" destId="{D9679E2D-649D-4E26-96E6-8FD6F8A2388A}" srcOrd="0" destOrd="0" presId="urn:microsoft.com/office/officeart/2005/8/layout/list1"/>
    <dgm:cxn modelId="{9D512E1B-1C88-43AC-B27A-314DAEA4E7C5}" type="presOf" srcId="{3CF090E5-17D3-4815-A7CE-1107246D6382}" destId="{D9679E2D-649D-4E26-96E6-8FD6F8A2388A}" srcOrd="0" destOrd="7" presId="urn:microsoft.com/office/officeart/2005/8/layout/list1"/>
    <dgm:cxn modelId="{D7E50422-7245-4A09-9750-C69D2F28B575}" srcId="{3CF090E5-17D3-4815-A7CE-1107246D6382}" destId="{4B8CECB8-E877-498C-9DED-36D2E88F6801}" srcOrd="0" destOrd="0" parTransId="{72164D6A-5483-4057-99FD-9880C63CEBF4}" sibTransId="{81C5B6BD-B41C-44F8-8FB0-EDF5DD9A9440}"/>
    <dgm:cxn modelId="{B8B5872E-D7F0-4472-B137-A94C063EE6F5}" srcId="{84A0E575-415D-44B9-A0BE-5DEB75692D01}" destId="{FB6C50AA-20BC-407E-AFF2-4F2A900C207A}" srcOrd="0" destOrd="0" parTransId="{EE5FB588-50AA-4C0E-B4C1-028EBD04453C}" sibTransId="{7EFCC0F1-F015-4108-B594-1C904ADA72B8}"/>
    <dgm:cxn modelId="{4DEA925F-DAED-46F5-8D3D-4EAE1E676F9C}" srcId="{84A0E575-415D-44B9-A0BE-5DEB75692D01}" destId="{5A565DB6-E348-46B9-958B-38FBC2BA4CEB}" srcOrd="3" destOrd="0" parTransId="{B81CC1E3-AC68-48F3-B02D-D66EFFA64F0E}" sibTransId="{182E31C1-3FBD-4CD0-9A31-3D652D88E076}"/>
    <dgm:cxn modelId="{8E2F3342-97E7-4DE0-AD3C-E03D411A86B3}" type="presOf" srcId="{D233B297-1D0E-4A40-9A87-84F5CF162C52}" destId="{E5957B6F-D7B6-4D96-AB65-DBCA3EEA6581}" srcOrd="0" destOrd="0" presId="urn:microsoft.com/office/officeart/2005/8/layout/list1"/>
    <dgm:cxn modelId="{9B84A167-C013-44B1-A396-EC8E810BAA51}" srcId="{84A0E575-415D-44B9-A0BE-5DEB75692D01}" destId="{3CF090E5-17D3-4815-A7CE-1107246D6382}" srcOrd="2" destOrd="0" parTransId="{D6E8A693-CCAF-4973-B789-11DD7AD4F420}" sibTransId="{7AA8FAD8-4CCC-479F-94DF-A63AA65896C8}"/>
    <dgm:cxn modelId="{3F706F69-AE44-420A-AE27-C5FC7BA8687B}" type="presOf" srcId="{3124D9D6-C21B-46A6-BF0C-79A5742116CA}" destId="{D9679E2D-649D-4E26-96E6-8FD6F8A2388A}" srcOrd="0" destOrd="2" presId="urn:microsoft.com/office/officeart/2005/8/layout/list1"/>
    <dgm:cxn modelId="{502C3D4F-68DF-4842-A49E-9BCAFE79871A}" type="presOf" srcId="{64C1D5F8-131B-4922-96D0-DD2635170BEE}" destId="{D9679E2D-649D-4E26-96E6-8FD6F8A2388A}" srcOrd="0" destOrd="6" presId="urn:microsoft.com/office/officeart/2005/8/layout/list1"/>
    <dgm:cxn modelId="{80D9F152-59B2-428A-9BC5-BFC05BCDC3FE}" type="presOf" srcId="{AC990913-2799-4304-8888-2971B8FE6B46}" destId="{D9679E2D-649D-4E26-96E6-8FD6F8A2388A}" srcOrd="0" destOrd="1" presId="urn:microsoft.com/office/officeart/2005/8/layout/list1"/>
    <dgm:cxn modelId="{D3AD8C53-BFA7-4D8C-B640-25C3DB4F6ACE}" srcId="{3124D9D6-C21B-46A6-BF0C-79A5742116CA}" destId="{CE615B26-A10A-4E7F-8042-0F003AEA5B33}" srcOrd="0" destOrd="0" parTransId="{AFC752A8-DF2B-4037-9BAD-A9EC9CE02282}" sibTransId="{632CDA9B-B094-49CE-B0E5-4E4A8C5F1D7D}"/>
    <dgm:cxn modelId="{6BCFBD7A-300D-4AC8-BD89-044C8D731308}" type="presOf" srcId="{A7DBCF1B-C43D-46CA-B3AE-8E6C85488F69}" destId="{57B1F380-DB83-4833-96CB-D8D20911E781}" srcOrd="0" destOrd="0" presId="urn:microsoft.com/office/officeart/2005/8/layout/list1"/>
    <dgm:cxn modelId="{BB8FD985-03B9-44C3-A3DF-76D46B42388B}" type="presOf" srcId="{FB6C50AA-20BC-407E-AFF2-4F2A900C207A}" destId="{D9679E2D-649D-4E26-96E6-8FD6F8A2388A}" srcOrd="0" destOrd="5" presId="urn:microsoft.com/office/officeart/2005/8/layout/list1"/>
    <dgm:cxn modelId="{6742448B-8A09-41F3-96EF-EAF99BE640A0}" srcId="{A7DBCF1B-C43D-46CA-B3AE-8E6C85488F69}" destId="{3124D9D6-C21B-46A6-BF0C-79A5742116CA}" srcOrd="1" destOrd="0" parTransId="{7CD64F65-D4AB-4517-9AC1-9F73F09F584C}" sibTransId="{A5B302C6-0C83-42C1-BFAA-B8BBCDA9BF25}"/>
    <dgm:cxn modelId="{D78FC998-4656-45FC-8890-4597D38475A4}" type="presOf" srcId="{84A0E575-415D-44B9-A0BE-5DEB75692D01}" destId="{D9679E2D-649D-4E26-96E6-8FD6F8A2388A}" srcOrd="0" destOrd="4" presId="urn:microsoft.com/office/officeart/2005/8/layout/list1"/>
    <dgm:cxn modelId="{F1E0B899-EDC5-4446-81CC-A14EA3C3A41A}" srcId="{A7DBCF1B-C43D-46CA-B3AE-8E6C85488F69}" destId="{84A0E575-415D-44B9-A0BE-5DEB75692D01}" srcOrd="2" destOrd="0" parTransId="{8CEBECD3-A433-441C-BDE4-DB09766C64D0}" sibTransId="{135457F0-6166-41F7-BE86-5C451EDD5F10}"/>
    <dgm:cxn modelId="{4AB737B0-B03F-460B-91E8-4691F1837234}" type="presOf" srcId="{5A565DB6-E348-46B9-958B-38FBC2BA4CEB}" destId="{D9679E2D-649D-4E26-96E6-8FD6F8A2388A}" srcOrd="0" destOrd="9" presId="urn:microsoft.com/office/officeart/2005/8/layout/list1"/>
    <dgm:cxn modelId="{4E3627B2-0F53-485F-8386-B866B7D4A7D5}" srcId="{D233B297-1D0E-4A40-9A87-84F5CF162C52}" destId="{A7DBCF1B-C43D-46CA-B3AE-8E6C85488F69}" srcOrd="0" destOrd="0" parTransId="{18B93747-0383-4194-A73B-DB5507B9AE0F}" sibTransId="{94421C43-FDDA-4692-9842-9A7893D68523}"/>
    <dgm:cxn modelId="{6180A8D0-BDDA-4F09-9139-00114F8BDF7A}" type="presOf" srcId="{4B8CECB8-E877-498C-9DED-36D2E88F6801}" destId="{D9679E2D-649D-4E26-96E6-8FD6F8A2388A}" srcOrd="0" destOrd="8" presId="urn:microsoft.com/office/officeart/2005/8/layout/list1"/>
    <dgm:cxn modelId="{6D52D2DF-9463-474A-8468-02907A774ABD}" srcId="{84A0E575-415D-44B9-A0BE-5DEB75692D01}" destId="{64C1D5F8-131B-4922-96D0-DD2635170BEE}" srcOrd="1" destOrd="0" parTransId="{0EB8BE3E-053B-40B6-88BB-524E54F47631}" sibTransId="{3132B9E4-9E98-4AA0-AB09-38199019778B}"/>
    <dgm:cxn modelId="{08A3E2E0-EFAF-467F-8813-76D208360073}" type="presOf" srcId="{A7DBCF1B-C43D-46CA-B3AE-8E6C85488F69}" destId="{2C34AEA5-EED9-4BCA-B064-1389408728FF}" srcOrd="1" destOrd="0" presId="urn:microsoft.com/office/officeart/2005/8/layout/list1"/>
    <dgm:cxn modelId="{23FB2CF2-273F-4DA0-B5BB-01FA80E74DA2}" srcId="{A7DBCF1B-C43D-46CA-B3AE-8E6C85488F69}" destId="{04B8D9E6-7541-49FB-8B79-66BA4B83C498}" srcOrd="0" destOrd="0" parTransId="{465A691B-5B6E-475D-849B-B340E53EFC88}" sibTransId="{2B98AC18-FCF3-4682-8F60-56C9B1FF8728}"/>
    <dgm:cxn modelId="{9542E8A2-0512-461E-B31E-C2217AAFC003}" type="presParOf" srcId="{E5957B6F-D7B6-4D96-AB65-DBCA3EEA6581}" destId="{E97A35C8-3092-4CBA-96E5-657FD50C1FB8}" srcOrd="0" destOrd="0" presId="urn:microsoft.com/office/officeart/2005/8/layout/list1"/>
    <dgm:cxn modelId="{AD84DBF7-395B-43C4-B89E-54903CDB2558}" type="presParOf" srcId="{E97A35C8-3092-4CBA-96E5-657FD50C1FB8}" destId="{57B1F380-DB83-4833-96CB-D8D20911E781}" srcOrd="0" destOrd="0" presId="urn:microsoft.com/office/officeart/2005/8/layout/list1"/>
    <dgm:cxn modelId="{DA797A34-7C52-4187-9927-345D45790B48}" type="presParOf" srcId="{E97A35C8-3092-4CBA-96E5-657FD50C1FB8}" destId="{2C34AEA5-EED9-4BCA-B064-1389408728FF}" srcOrd="1" destOrd="0" presId="urn:microsoft.com/office/officeart/2005/8/layout/list1"/>
    <dgm:cxn modelId="{5969325F-3E4A-4131-B118-3098F99C9C55}" type="presParOf" srcId="{E5957B6F-D7B6-4D96-AB65-DBCA3EEA6581}" destId="{2A361453-1640-458D-A7E4-AF841FBEFF69}" srcOrd="1" destOrd="0" presId="urn:microsoft.com/office/officeart/2005/8/layout/list1"/>
    <dgm:cxn modelId="{645FB04C-A9D7-44F5-BB7B-1C8B071BFA77}" type="presParOf" srcId="{E5957B6F-D7B6-4D96-AB65-DBCA3EEA6581}" destId="{D9679E2D-649D-4E26-96E6-8FD6F8A2388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3279D9-9280-46A6-B146-0D6CD6F47A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BCDBAE-FBA5-4C2A-B879-CC16698A23CF}">
      <dgm:prSet custT="1"/>
      <dgm:spPr>
        <a:solidFill>
          <a:srgbClr val="C00000"/>
        </a:solidFill>
      </dgm:spPr>
      <dgm:t>
        <a:bodyPr/>
        <a:lstStyle/>
        <a:p>
          <a:pPr rtl="0"/>
          <a:r>
            <a:rPr lang="en-US" sz="2400" dirty="0">
              <a:latin typeface="Univers 67 CondensedBold"/>
            </a:rPr>
            <a:t>Selection</a:t>
          </a:r>
          <a:endParaRPr lang="en-US" sz="2400" dirty="0"/>
        </a:p>
      </dgm:t>
    </dgm:pt>
    <dgm:pt modelId="{0370F475-3ECB-48EF-9262-126F74A191A2}" type="parTrans" cxnId="{6013D7C3-71C1-487B-97C5-A47171D15D66}">
      <dgm:prSet/>
      <dgm:spPr/>
      <dgm:t>
        <a:bodyPr/>
        <a:lstStyle/>
        <a:p>
          <a:endParaRPr lang="en-US"/>
        </a:p>
      </dgm:t>
    </dgm:pt>
    <dgm:pt modelId="{F76457D4-E707-4448-AA80-D9369314E408}" type="sibTrans" cxnId="{6013D7C3-71C1-487B-97C5-A47171D15D66}">
      <dgm:prSet/>
      <dgm:spPr/>
      <dgm:t>
        <a:bodyPr/>
        <a:lstStyle/>
        <a:p>
          <a:endParaRPr lang="en-US"/>
        </a:p>
      </dgm:t>
    </dgm:pt>
    <dgm:pt modelId="{1710131A-844A-4021-A015-11CC0EEDD589}">
      <dgm:prSet phldr="0" custT="1"/>
      <dgm:spPr/>
      <dgm:t>
        <a:bodyPr/>
        <a:lstStyle/>
        <a:p>
          <a:pPr rtl="0"/>
          <a:r>
            <a:rPr lang="en-US" sz="1800" dirty="0">
              <a:latin typeface="Source Sans Pro"/>
              <a:ea typeface="Source Sans Pro"/>
            </a:rPr>
            <a:t>Framework Swap</a:t>
          </a:r>
          <a:endParaRPr lang="en-US" sz="1800" dirty="0"/>
        </a:p>
      </dgm:t>
    </dgm:pt>
    <dgm:pt modelId="{69418FB4-1BDD-4F07-878E-AF1406A69063}" type="parTrans" cxnId="{0A62747A-C269-4828-A7A7-6EFF1E20106B}">
      <dgm:prSet/>
      <dgm:spPr/>
      <dgm:t>
        <a:bodyPr/>
        <a:lstStyle/>
        <a:p>
          <a:endParaRPr lang="en-US"/>
        </a:p>
      </dgm:t>
    </dgm:pt>
    <dgm:pt modelId="{0D400D9B-E078-4BC6-963C-F0ABF49668B8}" type="sibTrans" cxnId="{0A62747A-C269-4828-A7A7-6EFF1E20106B}">
      <dgm:prSet/>
      <dgm:spPr/>
      <dgm:t>
        <a:bodyPr/>
        <a:lstStyle/>
        <a:p>
          <a:endParaRPr lang="en-US"/>
        </a:p>
      </dgm:t>
    </dgm:pt>
    <dgm:pt modelId="{9ABE74A8-C146-4ABD-B9B5-D0AEEC4C8128}">
      <dgm:prSet phldr="0" custT="1"/>
      <dgm:spPr/>
      <dgm:t>
        <a:bodyPr/>
        <a:lstStyle/>
        <a:p>
          <a:pPr rtl="0"/>
          <a:r>
            <a:rPr lang="en-US" sz="1800" err="1">
              <a:latin typeface="Source Sans Pro"/>
              <a:ea typeface="Source Sans Pro"/>
            </a:rPr>
            <a:t>Langchain's</a:t>
          </a:r>
          <a:r>
            <a:rPr lang="en-US" sz="1800">
              <a:latin typeface="Source Sans Pro"/>
              <a:ea typeface="Source Sans Pro"/>
            </a:rPr>
            <a:t> Limitation</a:t>
          </a:r>
        </a:p>
      </dgm:t>
    </dgm:pt>
    <dgm:pt modelId="{24626B47-E6BC-45B0-A8E0-D1D1738114D4}" type="parTrans" cxnId="{720FAAFC-54F2-4123-81AA-19E71EF22FA3}">
      <dgm:prSet/>
      <dgm:spPr/>
      <dgm:t>
        <a:bodyPr/>
        <a:lstStyle/>
        <a:p>
          <a:endParaRPr lang="en-US"/>
        </a:p>
      </dgm:t>
    </dgm:pt>
    <dgm:pt modelId="{68EAEC60-0014-4A0C-9D0F-59CF1DC77DC7}" type="sibTrans" cxnId="{720FAAFC-54F2-4123-81AA-19E71EF22FA3}">
      <dgm:prSet/>
      <dgm:spPr/>
      <dgm:t>
        <a:bodyPr/>
        <a:lstStyle/>
        <a:p>
          <a:endParaRPr lang="en-US"/>
        </a:p>
      </dgm:t>
    </dgm:pt>
    <dgm:pt modelId="{A977E38E-BF1F-4ACE-AE9A-9D4CF5E4429E}">
      <dgm:prSet phldr="0" custT="1"/>
      <dgm:spPr/>
      <dgm:t>
        <a:bodyPr/>
        <a:lstStyle/>
        <a:p>
          <a:r>
            <a:rPr lang="en-US" sz="1800" dirty="0">
              <a:latin typeface="Source Sans Pro"/>
              <a:ea typeface="Source Sans Pro"/>
            </a:rPr>
            <a:t>Open-Source</a:t>
          </a:r>
        </a:p>
      </dgm:t>
    </dgm:pt>
    <dgm:pt modelId="{73E5F776-7751-4DCC-BA89-0628E510F77A}" type="parTrans" cxnId="{EAD7EDD5-6B3A-42A6-81B9-8962775912A5}">
      <dgm:prSet/>
      <dgm:spPr/>
      <dgm:t>
        <a:bodyPr/>
        <a:lstStyle/>
        <a:p>
          <a:endParaRPr lang="en-US"/>
        </a:p>
      </dgm:t>
    </dgm:pt>
    <dgm:pt modelId="{488CB721-51F0-4E57-836F-E9A50DACF4B7}" type="sibTrans" cxnId="{EAD7EDD5-6B3A-42A6-81B9-8962775912A5}">
      <dgm:prSet/>
      <dgm:spPr/>
      <dgm:t>
        <a:bodyPr/>
        <a:lstStyle/>
        <a:p>
          <a:endParaRPr lang="en-US"/>
        </a:p>
      </dgm:t>
    </dgm:pt>
    <dgm:pt modelId="{3883FF77-D459-4F02-B0CB-0C7BE6BC0C00}">
      <dgm:prSet phldr="0" custT="1"/>
      <dgm:spPr/>
      <dgm:t>
        <a:bodyPr/>
        <a:lstStyle/>
        <a:p>
          <a:pPr rtl="0"/>
          <a:r>
            <a:rPr lang="en-US" sz="1800" dirty="0">
              <a:latin typeface="Source Sans Pro"/>
              <a:ea typeface="Source Sans Pro"/>
            </a:rPr>
            <a:t>Custom Functions</a:t>
          </a:r>
        </a:p>
      </dgm:t>
    </dgm:pt>
    <dgm:pt modelId="{A337E758-1C6E-4541-8C33-031E2FB6FF33}" type="parTrans" cxnId="{B0C0D18B-4682-4D40-AB6D-B4095C29EB4D}">
      <dgm:prSet/>
      <dgm:spPr/>
      <dgm:t>
        <a:bodyPr/>
        <a:lstStyle/>
        <a:p>
          <a:endParaRPr lang="en-US"/>
        </a:p>
      </dgm:t>
    </dgm:pt>
    <dgm:pt modelId="{C667FC32-100A-4687-9703-ED3DE0C07016}" type="sibTrans" cxnId="{B0C0D18B-4682-4D40-AB6D-B4095C29EB4D}">
      <dgm:prSet/>
      <dgm:spPr/>
      <dgm:t>
        <a:bodyPr/>
        <a:lstStyle/>
        <a:p>
          <a:endParaRPr lang="en-US"/>
        </a:p>
      </dgm:t>
    </dgm:pt>
    <dgm:pt modelId="{CA0F79DA-8589-48B1-A41C-8F682B8325A6}">
      <dgm:prSet phldr="0" custT="1"/>
      <dgm:spPr/>
      <dgm:t>
        <a:bodyPr/>
        <a:lstStyle/>
        <a:p>
          <a:pPr rtl="0"/>
          <a:r>
            <a:rPr lang="en-US" sz="1800" dirty="0">
              <a:latin typeface="Source Sans Pro"/>
              <a:ea typeface="Source Sans Pro"/>
            </a:rPr>
            <a:t>More Consistent</a:t>
          </a:r>
        </a:p>
      </dgm:t>
    </dgm:pt>
    <dgm:pt modelId="{DE3B8716-B5C7-448C-B68F-349C415A0855}" type="parTrans" cxnId="{4E42A7D8-973B-412C-8534-2E53FA7A0AC0}">
      <dgm:prSet/>
      <dgm:spPr/>
      <dgm:t>
        <a:bodyPr/>
        <a:lstStyle/>
        <a:p>
          <a:endParaRPr lang="en-US"/>
        </a:p>
      </dgm:t>
    </dgm:pt>
    <dgm:pt modelId="{45EF7782-E239-464C-98D7-831313F4B966}" type="sibTrans" cxnId="{4E42A7D8-973B-412C-8534-2E53FA7A0AC0}">
      <dgm:prSet/>
      <dgm:spPr/>
      <dgm:t>
        <a:bodyPr/>
        <a:lstStyle/>
        <a:p>
          <a:endParaRPr lang="en-US"/>
        </a:p>
      </dgm:t>
    </dgm:pt>
    <dgm:pt modelId="{6FB19481-7265-4B07-B397-57BA528EC75B}">
      <dgm:prSet phldr="0" custT="1"/>
      <dgm:spPr/>
      <dgm:t>
        <a:bodyPr/>
        <a:lstStyle/>
        <a:p>
          <a:r>
            <a:rPr lang="en-US" sz="1800" dirty="0">
              <a:latin typeface="Source Sans Pro"/>
              <a:ea typeface="Source Sans Pro"/>
            </a:rPr>
            <a:t>Incorrect Tool/Function Calling</a:t>
          </a:r>
          <a:endParaRPr lang="en-US" sz="1800" dirty="0"/>
        </a:p>
      </dgm:t>
    </dgm:pt>
    <dgm:pt modelId="{EFB4432D-9A4C-4C28-AD80-58F3703D1D62}" type="parTrans" cxnId="{5C1CCD71-FB00-420A-9796-32B77BC26A38}">
      <dgm:prSet/>
      <dgm:spPr/>
      <dgm:t>
        <a:bodyPr/>
        <a:lstStyle/>
        <a:p>
          <a:endParaRPr lang="en-US"/>
        </a:p>
      </dgm:t>
    </dgm:pt>
    <dgm:pt modelId="{733F0397-17AE-42D1-AC26-93DAB1105875}" type="sibTrans" cxnId="{5C1CCD71-FB00-420A-9796-32B77BC26A38}">
      <dgm:prSet/>
      <dgm:spPr/>
      <dgm:t>
        <a:bodyPr/>
        <a:lstStyle/>
        <a:p>
          <a:endParaRPr lang="en-US"/>
        </a:p>
      </dgm:t>
    </dgm:pt>
    <dgm:pt modelId="{6FD9DFFD-66A0-4CBC-8DBD-884402AD000F}">
      <dgm:prSet phldr="0" custT="1"/>
      <dgm:spPr/>
      <dgm:t>
        <a:bodyPr/>
        <a:lstStyle/>
        <a:p>
          <a:pPr rtl="0"/>
          <a:r>
            <a:rPr lang="en-US" sz="1800" dirty="0">
              <a:latin typeface="Source Sans Pro"/>
              <a:ea typeface="Source Sans Pro"/>
            </a:rPr>
            <a:t>Reasoning + Act (</a:t>
          </a:r>
          <a:r>
            <a:rPr lang="en-US" sz="1800" dirty="0" err="1">
              <a:latin typeface="Source Sans Pro"/>
              <a:ea typeface="Source Sans Pro"/>
            </a:rPr>
            <a:t>ReAct</a:t>
          </a:r>
          <a:r>
            <a:rPr lang="en-US" sz="1800" dirty="0">
              <a:latin typeface="Source Sans Pro"/>
              <a:ea typeface="Source Sans Pro"/>
            </a:rPr>
            <a:t>) Agent</a:t>
          </a:r>
        </a:p>
      </dgm:t>
    </dgm:pt>
    <dgm:pt modelId="{83B8855D-476C-4021-9BCC-FC0EC0725B5A}" type="parTrans" cxnId="{49ECA414-8C7C-4AE1-9F9F-070D24F711C4}">
      <dgm:prSet/>
      <dgm:spPr/>
      <dgm:t>
        <a:bodyPr/>
        <a:lstStyle/>
        <a:p>
          <a:endParaRPr lang="en-US"/>
        </a:p>
      </dgm:t>
    </dgm:pt>
    <dgm:pt modelId="{154D41EB-400C-4DBE-8236-A04FF7975AF2}" type="sibTrans" cxnId="{49ECA414-8C7C-4AE1-9F9F-070D24F711C4}">
      <dgm:prSet/>
      <dgm:spPr/>
      <dgm:t>
        <a:bodyPr/>
        <a:lstStyle/>
        <a:p>
          <a:endParaRPr lang="en-US"/>
        </a:p>
      </dgm:t>
    </dgm:pt>
    <dgm:pt modelId="{8F854B2B-5EAA-47B6-8491-740DC002C369}" type="pres">
      <dgm:prSet presAssocID="{DB3279D9-9280-46A6-B146-0D6CD6F47A5C}" presName="linear" presStyleCnt="0">
        <dgm:presLayoutVars>
          <dgm:animLvl val="lvl"/>
          <dgm:resizeHandles val="exact"/>
        </dgm:presLayoutVars>
      </dgm:prSet>
      <dgm:spPr/>
    </dgm:pt>
    <dgm:pt modelId="{8401D26C-F381-4FF8-BF1D-0A346C7E3090}" type="pres">
      <dgm:prSet presAssocID="{3BBCDBAE-FBA5-4C2A-B879-CC16698A23CF}" presName="parentText" presStyleLbl="node1" presStyleIdx="0" presStyleCnt="1" custLinFactNeighborY="-1188">
        <dgm:presLayoutVars>
          <dgm:chMax val="0"/>
          <dgm:bulletEnabled val="1"/>
        </dgm:presLayoutVars>
      </dgm:prSet>
      <dgm:spPr/>
    </dgm:pt>
    <dgm:pt modelId="{AA1F6D5F-FF19-49B1-8FA1-DF0337450718}" type="pres">
      <dgm:prSet presAssocID="{3BBCDBAE-FBA5-4C2A-B879-CC16698A23CF}" presName="childText" presStyleLbl="revTx" presStyleIdx="0" presStyleCnt="1" custScaleY="130556">
        <dgm:presLayoutVars>
          <dgm:bulletEnabled val="1"/>
        </dgm:presLayoutVars>
      </dgm:prSet>
      <dgm:spPr/>
    </dgm:pt>
  </dgm:ptLst>
  <dgm:cxnLst>
    <dgm:cxn modelId="{8937FA03-84C4-49B9-B689-20CF15FB322B}" type="presOf" srcId="{6FD9DFFD-66A0-4CBC-8DBD-884402AD000F}" destId="{AA1F6D5F-FF19-49B1-8FA1-DF0337450718}" srcOrd="0" destOrd="2" presId="urn:microsoft.com/office/officeart/2005/8/layout/vList2"/>
    <dgm:cxn modelId="{49ECA414-8C7C-4AE1-9F9F-070D24F711C4}" srcId="{9ABE74A8-C146-4ABD-B9B5-D0AEEC4C8128}" destId="{6FD9DFFD-66A0-4CBC-8DBD-884402AD000F}" srcOrd="0" destOrd="0" parTransId="{83B8855D-476C-4021-9BCC-FC0EC0725B5A}" sibTransId="{154D41EB-400C-4DBE-8236-A04FF7975AF2}"/>
    <dgm:cxn modelId="{ADE8E819-E6CE-40CA-AEA0-BE9F2AB07A02}" type="presOf" srcId="{A977E38E-BF1F-4ACE-AE9A-9D4CF5E4429E}" destId="{AA1F6D5F-FF19-49B1-8FA1-DF0337450718}" srcOrd="0" destOrd="4" presId="urn:microsoft.com/office/officeart/2005/8/layout/vList2"/>
    <dgm:cxn modelId="{8738E15F-48BE-4D8E-8FD2-024B32ED2879}" type="presOf" srcId="{6FB19481-7265-4B07-B397-57BA528EC75B}" destId="{AA1F6D5F-FF19-49B1-8FA1-DF0337450718}" srcOrd="0" destOrd="3" presId="urn:microsoft.com/office/officeart/2005/8/layout/vList2"/>
    <dgm:cxn modelId="{7CD0BE62-363C-4141-9F6E-771132A2CA4B}" type="presOf" srcId="{CA0F79DA-8589-48B1-A41C-8F682B8325A6}" destId="{AA1F6D5F-FF19-49B1-8FA1-DF0337450718}" srcOrd="0" destOrd="6" presId="urn:microsoft.com/office/officeart/2005/8/layout/vList2"/>
    <dgm:cxn modelId="{5C1CCD71-FB00-420A-9796-32B77BC26A38}" srcId="{9ABE74A8-C146-4ABD-B9B5-D0AEEC4C8128}" destId="{6FB19481-7265-4B07-B397-57BA528EC75B}" srcOrd="1" destOrd="0" parTransId="{EFB4432D-9A4C-4C28-AD80-58F3703D1D62}" sibTransId="{733F0397-17AE-42D1-AC26-93DAB1105875}"/>
    <dgm:cxn modelId="{0A62747A-C269-4828-A7A7-6EFF1E20106B}" srcId="{3BBCDBAE-FBA5-4C2A-B879-CC16698A23CF}" destId="{1710131A-844A-4021-A015-11CC0EEDD589}" srcOrd="0" destOrd="0" parTransId="{69418FB4-1BDD-4F07-878E-AF1406A69063}" sibTransId="{0D400D9B-E078-4BC6-963C-F0ABF49668B8}"/>
    <dgm:cxn modelId="{B0C0D18B-4682-4D40-AB6D-B4095C29EB4D}" srcId="{1710131A-844A-4021-A015-11CC0EEDD589}" destId="{3883FF77-D459-4F02-B0CB-0C7BE6BC0C00}" srcOrd="2" destOrd="0" parTransId="{A337E758-1C6E-4541-8C33-031E2FB6FF33}" sibTransId="{C667FC32-100A-4687-9703-ED3DE0C07016}"/>
    <dgm:cxn modelId="{0502D78D-BD40-4F87-A59F-68ABFD70713B}" type="presOf" srcId="{3BBCDBAE-FBA5-4C2A-B879-CC16698A23CF}" destId="{8401D26C-F381-4FF8-BF1D-0A346C7E3090}" srcOrd="0" destOrd="0" presId="urn:microsoft.com/office/officeart/2005/8/layout/vList2"/>
    <dgm:cxn modelId="{AEC5ED96-C419-46AB-BB86-EE9930EB8C77}" type="presOf" srcId="{1710131A-844A-4021-A015-11CC0EEDD589}" destId="{AA1F6D5F-FF19-49B1-8FA1-DF0337450718}" srcOrd="0" destOrd="0" presId="urn:microsoft.com/office/officeart/2005/8/layout/vList2"/>
    <dgm:cxn modelId="{6013D7C3-71C1-487B-97C5-A47171D15D66}" srcId="{DB3279D9-9280-46A6-B146-0D6CD6F47A5C}" destId="{3BBCDBAE-FBA5-4C2A-B879-CC16698A23CF}" srcOrd="0" destOrd="0" parTransId="{0370F475-3ECB-48EF-9262-126F74A191A2}" sibTransId="{F76457D4-E707-4448-AA80-D9369314E408}"/>
    <dgm:cxn modelId="{EAD7EDD5-6B3A-42A6-81B9-8962775912A5}" srcId="{1710131A-844A-4021-A015-11CC0EEDD589}" destId="{A977E38E-BF1F-4ACE-AE9A-9D4CF5E4429E}" srcOrd="1" destOrd="0" parTransId="{73E5F776-7751-4DCC-BA89-0628E510F77A}" sibTransId="{488CB721-51F0-4E57-836F-E9A50DACF4B7}"/>
    <dgm:cxn modelId="{4E42A7D8-973B-412C-8534-2E53FA7A0AC0}" srcId="{1710131A-844A-4021-A015-11CC0EEDD589}" destId="{CA0F79DA-8589-48B1-A41C-8F682B8325A6}" srcOrd="3" destOrd="0" parTransId="{DE3B8716-B5C7-448C-B68F-349C415A0855}" sibTransId="{45EF7782-E239-464C-98D7-831313F4B966}"/>
    <dgm:cxn modelId="{35AF4AE2-DD85-464E-8DA4-02B389BA823F}" type="presOf" srcId="{9ABE74A8-C146-4ABD-B9B5-D0AEEC4C8128}" destId="{AA1F6D5F-FF19-49B1-8FA1-DF0337450718}" srcOrd="0" destOrd="1" presId="urn:microsoft.com/office/officeart/2005/8/layout/vList2"/>
    <dgm:cxn modelId="{D88E7DE8-4345-4718-914A-E7136CA875D3}" type="presOf" srcId="{3883FF77-D459-4F02-B0CB-0C7BE6BC0C00}" destId="{AA1F6D5F-FF19-49B1-8FA1-DF0337450718}" srcOrd="0" destOrd="5" presId="urn:microsoft.com/office/officeart/2005/8/layout/vList2"/>
    <dgm:cxn modelId="{92B865F4-FFE9-4871-95B1-722370F742A7}" type="presOf" srcId="{DB3279D9-9280-46A6-B146-0D6CD6F47A5C}" destId="{8F854B2B-5EAA-47B6-8491-740DC002C369}" srcOrd="0" destOrd="0" presId="urn:microsoft.com/office/officeart/2005/8/layout/vList2"/>
    <dgm:cxn modelId="{720FAAFC-54F2-4123-81AA-19E71EF22FA3}" srcId="{1710131A-844A-4021-A015-11CC0EEDD589}" destId="{9ABE74A8-C146-4ABD-B9B5-D0AEEC4C8128}" srcOrd="0" destOrd="0" parTransId="{24626B47-E6BC-45B0-A8E0-D1D1738114D4}" sibTransId="{68EAEC60-0014-4A0C-9D0F-59CF1DC77DC7}"/>
    <dgm:cxn modelId="{1AEE10CE-3F48-4861-9103-F00138121B3D}" type="presParOf" srcId="{8F854B2B-5EAA-47B6-8491-740DC002C369}" destId="{8401D26C-F381-4FF8-BF1D-0A346C7E3090}" srcOrd="0" destOrd="0" presId="urn:microsoft.com/office/officeart/2005/8/layout/vList2"/>
    <dgm:cxn modelId="{81633069-73FB-407F-83E4-023533B0E5EA}" type="presParOf" srcId="{8F854B2B-5EAA-47B6-8491-740DC002C369}" destId="{AA1F6D5F-FF19-49B1-8FA1-DF033745071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3279D9-9280-46A6-B146-0D6CD6F47A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BCDBAE-FBA5-4C2A-B879-CC16698A23CF}">
      <dgm:prSet custT="1"/>
      <dgm:spPr>
        <a:solidFill>
          <a:srgbClr val="C00000"/>
        </a:solidFill>
      </dgm:spPr>
      <dgm:t>
        <a:bodyPr/>
        <a:lstStyle/>
        <a:p>
          <a:pPr rtl="0"/>
          <a:r>
            <a:rPr lang="en-US" sz="2400" dirty="0">
              <a:latin typeface="Univers 67 CondensedBold"/>
            </a:rPr>
            <a:t>Added Benefits</a:t>
          </a:r>
          <a:endParaRPr lang="en-US" sz="2400" dirty="0"/>
        </a:p>
      </dgm:t>
    </dgm:pt>
    <dgm:pt modelId="{0370F475-3ECB-48EF-9262-126F74A191A2}" type="parTrans" cxnId="{6013D7C3-71C1-487B-97C5-A47171D15D66}">
      <dgm:prSet/>
      <dgm:spPr/>
      <dgm:t>
        <a:bodyPr/>
        <a:lstStyle/>
        <a:p>
          <a:endParaRPr lang="en-US"/>
        </a:p>
      </dgm:t>
    </dgm:pt>
    <dgm:pt modelId="{F76457D4-E707-4448-AA80-D9369314E408}" type="sibTrans" cxnId="{6013D7C3-71C1-487B-97C5-A47171D15D66}">
      <dgm:prSet/>
      <dgm:spPr/>
      <dgm:t>
        <a:bodyPr/>
        <a:lstStyle/>
        <a:p>
          <a:endParaRPr lang="en-US"/>
        </a:p>
      </dgm:t>
    </dgm:pt>
    <dgm:pt modelId="{A977E38E-BF1F-4ACE-AE9A-9D4CF5E4429E}">
      <dgm:prSet phldr="0" custT="1"/>
      <dgm:spPr/>
      <dgm:t>
        <a:bodyPr/>
        <a:lstStyle/>
        <a:p>
          <a:pPr algn="l" rtl="0">
            <a:lnSpc>
              <a:spcPct val="100000"/>
            </a:lnSpc>
          </a:pPr>
          <a:r>
            <a:rPr lang="en-US" sz="2000" dirty="0">
              <a:solidFill>
                <a:srgbClr val="000000"/>
              </a:solidFill>
              <a:latin typeface="Source Sans Pro" panose="020B0503030403020204" pitchFamily="34" charset="0"/>
              <a:ea typeface="Source Sans Pro" panose="020B0503030403020204" pitchFamily="34" charset="0"/>
              <a:cs typeface="Arial"/>
            </a:rPr>
            <a:t>AI Struggles to Gauge Progress</a:t>
          </a:r>
          <a:endParaRPr lang="en-US" sz="2000" dirty="0">
            <a:latin typeface="Source Sans Pro" panose="020B0503030403020204" pitchFamily="34" charset="0"/>
            <a:ea typeface="Source Sans Pro" panose="020B0503030403020204" pitchFamily="34" charset="0"/>
            <a:cs typeface="Arial"/>
          </a:endParaRPr>
        </a:p>
      </dgm:t>
    </dgm:pt>
    <dgm:pt modelId="{73E5F776-7751-4DCC-BA89-0628E510F77A}" type="parTrans" cxnId="{EAD7EDD5-6B3A-42A6-81B9-8962775912A5}">
      <dgm:prSet/>
      <dgm:spPr/>
      <dgm:t>
        <a:bodyPr/>
        <a:lstStyle/>
        <a:p>
          <a:endParaRPr lang="en-US"/>
        </a:p>
      </dgm:t>
    </dgm:pt>
    <dgm:pt modelId="{488CB721-51F0-4E57-836F-E9A50DACF4B7}" type="sibTrans" cxnId="{EAD7EDD5-6B3A-42A6-81B9-8962775912A5}">
      <dgm:prSet/>
      <dgm:spPr/>
      <dgm:t>
        <a:bodyPr/>
        <a:lstStyle/>
        <a:p>
          <a:endParaRPr lang="en-US"/>
        </a:p>
      </dgm:t>
    </dgm:pt>
    <dgm:pt modelId="{3883FF77-D459-4F02-B0CB-0C7BE6BC0C00}">
      <dgm:prSet phldr="0" custT="1"/>
      <dgm:spPr/>
      <dgm:t>
        <a:bodyPr/>
        <a:lstStyle/>
        <a:p>
          <a:pPr algn="l">
            <a:lnSpc>
              <a:spcPct val="100000"/>
            </a:lnSpc>
          </a:pPr>
          <a:r>
            <a:rPr lang="en-US" sz="2000" dirty="0" err="1">
              <a:solidFill>
                <a:srgbClr val="000000"/>
              </a:solidFill>
              <a:latin typeface="Source Sans Pro" panose="020B0503030403020204" pitchFamily="34" charset="0"/>
              <a:ea typeface="Source Sans Pro" panose="020B0503030403020204" pitchFamily="34" charset="0"/>
              <a:cs typeface="Arial"/>
            </a:rPr>
            <a:t>Langroid</a:t>
          </a:r>
          <a:r>
            <a:rPr lang="en-US" sz="2000" dirty="0">
              <a:solidFill>
                <a:srgbClr val="000000"/>
              </a:solidFill>
              <a:latin typeface="Source Sans Pro" panose="020B0503030403020204" pitchFamily="34" charset="0"/>
              <a:ea typeface="Source Sans Pro" panose="020B0503030403020204" pitchFamily="34" charset="0"/>
              <a:cs typeface="Arial"/>
            </a:rPr>
            <a:t> Custom Tools/Functions</a:t>
          </a:r>
        </a:p>
      </dgm:t>
    </dgm:pt>
    <dgm:pt modelId="{A337E758-1C6E-4541-8C33-031E2FB6FF33}" type="parTrans" cxnId="{B0C0D18B-4682-4D40-AB6D-B4095C29EB4D}">
      <dgm:prSet/>
      <dgm:spPr/>
      <dgm:t>
        <a:bodyPr/>
        <a:lstStyle/>
        <a:p>
          <a:endParaRPr lang="en-US"/>
        </a:p>
      </dgm:t>
    </dgm:pt>
    <dgm:pt modelId="{C667FC32-100A-4687-9703-ED3DE0C07016}" type="sibTrans" cxnId="{B0C0D18B-4682-4D40-AB6D-B4095C29EB4D}">
      <dgm:prSet/>
      <dgm:spPr/>
      <dgm:t>
        <a:bodyPr/>
        <a:lstStyle/>
        <a:p>
          <a:endParaRPr lang="en-US"/>
        </a:p>
      </dgm:t>
    </dgm:pt>
    <dgm:pt modelId="{CA0F79DA-8589-48B1-A41C-8F682B8325A6}">
      <dgm:prSet phldr="0" custT="1"/>
      <dgm:spPr/>
      <dgm:t>
        <a:bodyPr/>
        <a:lstStyle/>
        <a:p>
          <a:pPr algn="l">
            <a:lnSpc>
              <a:spcPct val="100000"/>
            </a:lnSpc>
          </a:pPr>
          <a:r>
            <a:rPr lang="en-US" sz="2000" dirty="0">
              <a:solidFill>
                <a:srgbClr val="000000"/>
              </a:solidFill>
              <a:latin typeface="Source Sans Pro" panose="020B0503030403020204" pitchFamily="34" charset="0"/>
              <a:ea typeface="Source Sans Pro" panose="020B0503030403020204" pitchFamily="34" charset="0"/>
              <a:cs typeface="Arial"/>
            </a:rPr>
            <a:t>Limit Follow-Up Questions</a:t>
          </a:r>
          <a:endParaRPr lang="en-US" sz="2000" dirty="0">
            <a:latin typeface="Source Sans Pro" panose="020B0503030403020204" pitchFamily="34" charset="0"/>
            <a:ea typeface="Source Sans Pro" panose="020B0503030403020204" pitchFamily="34" charset="0"/>
          </a:endParaRPr>
        </a:p>
      </dgm:t>
    </dgm:pt>
    <dgm:pt modelId="{DE3B8716-B5C7-448C-B68F-349C415A0855}" type="parTrans" cxnId="{4E42A7D8-973B-412C-8534-2E53FA7A0AC0}">
      <dgm:prSet/>
      <dgm:spPr/>
      <dgm:t>
        <a:bodyPr/>
        <a:lstStyle/>
        <a:p>
          <a:endParaRPr lang="en-US"/>
        </a:p>
      </dgm:t>
    </dgm:pt>
    <dgm:pt modelId="{45EF7782-E239-464C-98D7-831313F4B966}" type="sibTrans" cxnId="{4E42A7D8-973B-412C-8534-2E53FA7A0AC0}">
      <dgm:prSet/>
      <dgm:spPr/>
      <dgm:t>
        <a:bodyPr/>
        <a:lstStyle/>
        <a:p>
          <a:endParaRPr lang="en-US"/>
        </a:p>
      </dgm:t>
    </dgm:pt>
    <dgm:pt modelId="{9FBED2C7-71AE-4CD5-A91A-59A3D83B4FF2}">
      <dgm:prSet phldr="0" custT="1"/>
      <dgm:spPr/>
      <dgm:t>
        <a:bodyPr/>
        <a:lstStyle/>
        <a:p>
          <a:pPr algn="l" rtl="0">
            <a:lnSpc>
              <a:spcPct val="100000"/>
            </a:lnSpc>
          </a:pPr>
          <a:r>
            <a:rPr lang="en-US" sz="2000" dirty="0" err="1">
              <a:latin typeface="Source Sans Pro" panose="020B0503030403020204" pitchFamily="34" charset="0"/>
              <a:ea typeface="Source Sans Pro" panose="020B0503030403020204" pitchFamily="34" charset="0"/>
              <a:cs typeface="Arial"/>
            </a:rPr>
            <a:t>Langroid</a:t>
          </a:r>
          <a:r>
            <a:rPr lang="en-US" sz="2000" dirty="0">
              <a:latin typeface="Source Sans Pro" panose="020B0503030403020204" pitchFamily="34" charset="0"/>
              <a:ea typeface="Source Sans Pro" panose="020B0503030403020204" pitchFamily="34" charset="0"/>
              <a:cs typeface="Arial"/>
            </a:rPr>
            <a:t> Chat History</a:t>
          </a:r>
        </a:p>
      </dgm:t>
    </dgm:pt>
    <dgm:pt modelId="{FC6BF0EB-A461-4DCD-A045-9BE4244F5DDE}" type="parTrans" cxnId="{12CFB8D0-45FC-467F-BE49-F18D3FCE640A}">
      <dgm:prSet/>
      <dgm:spPr/>
      <dgm:t>
        <a:bodyPr/>
        <a:lstStyle/>
        <a:p>
          <a:endParaRPr lang="en-US"/>
        </a:p>
      </dgm:t>
    </dgm:pt>
    <dgm:pt modelId="{95E5B819-C3F8-41D6-8E38-0BB7D7380C9A}" type="sibTrans" cxnId="{12CFB8D0-45FC-467F-BE49-F18D3FCE640A}">
      <dgm:prSet/>
      <dgm:spPr/>
      <dgm:t>
        <a:bodyPr/>
        <a:lstStyle/>
        <a:p>
          <a:endParaRPr lang="en-US"/>
        </a:p>
      </dgm:t>
    </dgm:pt>
    <dgm:pt modelId="{505A4869-444A-48EA-B16D-27E2D84EC2A9}">
      <dgm:prSet phldr="0" custT="1"/>
      <dgm:spPr/>
      <dgm:t>
        <a:bodyPr/>
        <a:lstStyle/>
        <a:p>
          <a:pPr algn="l" rtl="0">
            <a:lnSpc>
              <a:spcPct val="100000"/>
            </a:lnSpc>
          </a:pPr>
          <a:r>
            <a:rPr lang="en-US" sz="2000" dirty="0">
              <a:latin typeface="Source Sans Pro" panose="020B0503030403020204" pitchFamily="34" charset="0"/>
              <a:ea typeface="Source Sans Pro" panose="020B0503030403020204" pitchFamily="34" charset="0"/>
              <a:cs typeface="Arial"/>
            </a:rPr>
            <a:t>Relevant Follow-Up</a:t>
          </a:r>
        </a:p>
      </dgm:t>
    </dgm:pt>
    <dgm:pt modelId="{2499CFF2-4E25-4B17-915A-6DE282FE0E8C}" type="parTrans" cxnId="{3B6DF759-E774-4450-A609-C6EF62E95CDE}">
      <dgm:prSet/>
      <dgm:spPr/>
      <dgm:t>
        <a:bodyPr/>
        <a:lstStyle/>
        <a:p>
          <a:endParaRPr lang="en-US"/>
        </a:p>
      </dgm:t>
    </dgm:pt>
    <dgm:pt modelId="{9F12EA8E-4524-4FE0-BDB9-CC4C30F130EC}" type="sibTrans" cxnId="{3B6DF759-E774-4450-A609-C6EF62E95CDE}">
      <dgm:prSet/>
      <dgm:spPr/>
      <dgm:t>
        <a:bodyPr/>
        <a:lstStyle/>
        <a:p>
          <a:endParaRPr lang="en-US"/>
        </a:p>
      </dgm:t>
    </dgm:pt>
    <dgm:pt modelId="{98171C8B-E6DC-4CB8-9E4F-EF9FC15DBB7A}">
      <dgm:prSet phldr="0" custT="1"/>
      <dgm:spPr/>
      <dgm:t>
        <a:bodyPr/>
        <a:lstStyle/>
        <a:p>
          <a:pPr algn="l" rtl="0">
            <a:lnSpc>
              <a:spcPct val="100000"/>
            </a:lnSpc>
          </a:pPr>
          <a:r>
            <a:rPr lang="en-US" sz="2000" dirty="0">
              <a:latin typeface="Source Sans Pro" panose="020B0503030403020204" pitchFamily="34" charset="0"/>
              <a:ea typeface="Source Sans Pro" panose="020B0503030403020204" pitchFamily="34" charset="0"/>
              <a:cs typeface="Arial"/>
            </a:rPr>
            <a:t>Track Confirmed Questions</a:t>
          </a:r>
        </a:p>
      </dgm:t>
    </dgm:pt>
    <dgm:pt modelId="{7875D262-16E7-4824-8C95-D440B35F72E4}" type="parTrans" cxnId="{E0CECAEB-6B34-4207-8804-09C86B526EF7}">
      <dgm:prSet/>
      <dgm:spPr/>
      <dgm:t>
        <a:bodyPr/>
        <a:lstStyle/>
        <a:p>
          <a:endParaRPr lang="en-US"/>
        </a:p>
      </dgm:t>
    </dgm:pt>
    <dgm:pt modelId="{3C53EA57-3D83-44EC-800E-F25E36DB9037}" type="sibTrans" cxnId="{E0CECAEB-6B34-4207-8804-09C86B526EF7}">
      <dgm:prSet/>
      <dgm:spPr/>
      <dgm:t>
        <a:bodyPr/>
        <a:lstStyle/>
        <a:p>
          <a:endParaRPr lang="en-US"/>
        </a:p>
      </dgm:t>
    </dgm:pt>
    <dgm:pt modelId="{8F854B2B-5EAA-47B6-8491-740DC002C369}" type="pres">
      <dgm:prSet presAssocID="{DB3279D9-9280-46A6-B146-0D6CD6F47A5C}" presName="linear" presStyleCnt="0">
        <dgm:presLayoutVars>
          <dgm:animLvl val="lvl"/>
          <dgm:resizeHandles val="exact"/>
        </dgm:presLayoutVars>
      </dgm:prSet>
      <dgm:spPr/>
    </dgm:pt>
    <dgm:pt modelId="{8401D26C-F381-4FF8-BF1D-0A346C7E3090}" type="pres">
      <dgm:prSet presAssocID="{3BBCDBAE-FBA5-4C2A-B879-CC16698A23CF}" presName="parentText" presStyleLbl="node1" presStyleIdx="0" presStyleCnt="1" custScaleY="46469" custLinFactNeighborY="-1188">
        <dgm:presLayoutVars>
          <dgm:chMax val="0"/>
          <dgm:bulletEnabled val="1"/>
        </dgm:presLayoutVars>
      </dgm:prSet>
      <dgm:spPr/>
    </dgm:pt>
    <dgm:pt modelId="{9F38FCDD-1281-4827-B293-710CC6EF5FCD}" type="pres">
      <dgm:prSet presAssocID="{3BBCDBAE-FBA5-4C2A-B879-CC16698A23CF}" presName="childText" presStyleLbl="revTx" presStyleIdx="0" presStyleCnt="1">
        <dgm:presLayoutVars>
          <dgm:bulletEnabled val="1"/>
        </dgm:presLayoutVars>
      </dgm:prSet>
      <dgm:spPr/>
    </dgm:pt>
  </dgm:ptLst>
  <dgm:cxnLst>
    <dgm:cxn modelId="{7B15EF22-6AA6-49F3-A522-0B2743A62646}" type="presOf" srcId="{3883FF77-D459-4F02-B0CB-0C7BE6BC0C00}" destId="{9F38FCDD-1281-4827-B293-710CC6EF5FCD}" srcOrd="0" destOrd="1" presId="urn:microsoft.com/office/officeart/2005/8/layout/vList2"/>
    <dgm:cxn modelId="{A1C6EF4A-2CDE-49C8-8822-9044A617351F}" type="presOf" srcId="{A977E38E-BF1F-4ACE-AE9A-9D4CF5E4429E}" destId="{9F38FCDD-1281-4827-B293-710CC6EF5FCD}" srcOrd="0" destOrd="0" presId="urn:microsoft.com/office/officeart/2005/8/layout/vList2"/>
    <dgm:cxn modelId="{B4DDF552-81C7-4392-A9D3-55317B84D5CC}" type="presOf" srcId="{3BBCDBAE-FBA5-4C2A-B879-CC16698A23CF}" destId="{8401D26C-F381-4FF8-BF1D-0A346C7E3090}" srcOrd="0" destOrd="0" presId="urn:microsoft.com/office/officeart/2005/8/layout/vList2"/>
    <dgm:cxn modelId="{3B6DF759-E774-4450-A609-C6EF62E95CDE}" srcId="{9FBED2C7-71AE-4CD5-A91A-59A3D83B4FF2}" destId="{505A4869-444A-48EA-B16D-27E2D84EC2A9}" srcOrd="0" destOrd="0" parTransId="{2499CFF2-4E25-4B17-915A-6DE282FE0E8C}" sibTransId="{9F12EA8E-4524-4FE0-BDB9-CC4C30F130EC}"/>
    <dgm:cxn modelId="{BED98480-FADA-4275-B36E-0928836B8A0B}" type="presOf" srcId="{505A4869-444A-48EA-B16D-27E2D84EC2A9}" destId="{9F38FCDD-1281-4827-B293-710CC6EF5FCD}" srcOrd="0" destOrd="5" presId="urn:microsoft.com/office/officeart/2005/8/layout/vList2"/>
    <dgm:cxn modelId="{B0C0D18B-4682-4D40-AB6D-B4095C29EB4D}" srcId="{3BBCDBAE-FBA5-4C2A-B879-CC16698A23CF}" destId="{3883FF77-D459-4F02-B0CB-0C7BE6BC0C00}" srcOrd="1" destOrd="0" parTransId="{A337E758-1C6E-4541-8C33-031E2FB6FF33}" sibTransId="{C667FC32-100A-4687-9703-ED3DE0C07016}"/>
    <dgm:cxn modelId="{6013D7C3-71C1-487B-97C5-A47171D15D66}" srcId="{DB3279D9-9280-46A6-B146-0D6CD6F47A5C}" destId="{3BBCDBAE-FBA5-4C2A-B879-CC16698A23CF}" srcOrd="0" destOrd="0" parTransId="{0370F475-3ECB-48EF-9262-126F74A191A2}" sibTransId="{F76457D4-E707-4448-AA80-D9369314E408}"/>
    <dgm:cxn modelId="{12CFB8D0-45FC-467F-BE49-F18D3FCE640A}" srcId="{3BBCDBAE-FBA5-4C2A-B879-CC16698A23CF}" destId="{9FBED2C7-71AE-4CD5-A91A-59A3D83B4FF2}" srcOrd="2" destOrd="0" parTransId="{FC6BF0EB-A461-4DCD-A045-9BE4244F5DDE}" sibTransId="{95E5B819-C3F8-41D6-8E38-0BB7D7380C9A}"/>
    <dgm:cxn modelId="{76296FD2-19EE-4688-BEA7-C3664558917D}" type="presOf" srcId="{CA0F79DA-8589-48B1-A41C-8F682B8325A6}" destId="{9F38FCDD-1281-4827-B293-710CC6EF5FCD}" srcOrd="0" destOrd="3" presId="urn:microsoft.com/office/officeart/2005/8/layout/vList2"/>
    <dgm:cxn modelId="{EAD7EDD5-6B3A-42A6-81B9-8962775912A5}" srcId="{3BBCDBAE-FBA5-4C2A-B879-CC16698A23CF}" destId="{A977E38E-BF1F-4ACE-AE9A-9D4CF5E4429E}" srcOrd="0" destOrd="0" parTransId="{73E5F776-7751-4DCC-BA89-0628E510F77A}" sibTransId="{488CB721-51F0-4E57-836F-E9A50DACF4B7}"/>
    <dgm:cxn modelId="{4E42A7D8-973B-412C-8534-2E53FA7A0AC0}" srcId="{3883FF77-D459-4F02-B0CB-0C7BE6BC0C00}" destId="{CA0F79DA-8589-48B1-A41C-8F682B8325A6}" srcOrd="1" destOrd="0" parTransId="{DE3B8716-B5C7-448C-B68F-349C415A0855}" sibTransId="{45EF7782-E239-464C-98D7-831313F4B966}"/>
    <dgm:cxn modelId="{E0CECAEB-6B34-4207-8804-09C86B526EF7}" srcId="{3883FF77-D459-4F02-B0CB-0C7BE6BC0C00}" destId="{98171C8B-E6DC-4CB8-9E4F-EF9FC15DBB7A}" srcOrd="0" destOrd="0" parTransId="{7875D262-16E7-4824-8C95-D440B35F72E4}" sibTransId="{3C53EA57-3D83-44EC-800E-F25E36DB9037}"/>
    <dgm:cxn modelId="{BDF3E8ED-6012-4F35-B996-C0A3A0B1FB19}" type="presOf" srcId="{9FBED2C7-71AE-4CD5-A91A-59A3D83B4FF2}" destId="{9F38FCDD-1281-4827-B293-710CC6EF5FCD}" srcOrd="0" destOrd="4" presId="urn:microsoft.com/office/officeart/2005/8/layout/vList2"/>
    <dgm:cxn modelId="{92B865F4-FFE9-4871-95B1-722370F742A7}" type="presOf" srcId="{DB3279D9-9280-46A6-B146-0D6CD6F47A5C}" destId="{8F854B2B-5EAA-47B6-8491-740DC002C369}" srcOrd="0" destOrd="0" presId="urn:microsoft.com/office/officeart/2005/8/layout/vList2"/>
    <dgm:cxn modelId="{C90629F5-791F-4978-94CE-1296535962E9}" type="presOf" srcId="{98171C8B-E6DC-4CB8-9E4F-EF9FC15DBB7A}" destId="{9F38FCDD-1281-4827-B293-710CC6EF5FCD}" srcOrd="0" destOrd="2" presId="urn:microsoft.com/office/officeart/2005/8/layout/vList2"/>
    <dgm:cxn modelId="{DE851321-1CB4-4A86-91A7-C0B34438C420}" type="presParOf" srcId="{8F854B2B-5EAA-47B6-8491-740DC002C369}" destId="{8401D26C-F381-4FF8-BF1D-0A346C7E3090}" srcOrd="0" destOrd="0" presId="urn:microsoft.com/office/officeart/2005/8/layout/vList2"/>
    <dgm:cxn modelId="{24270B37-772B-40B0-9CDA-9D0F2F11FA68}" type="presParOf" srcId="{8F854B2B-5EAA-47B6-8491-740DC002C369}" destId="{9F38FCDD-1281-4827-B293-710CC6EF5FC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F901C-1BF6-48AA-9DE7-3E8975651FED}">
      <dsp:nvSpPr>
        <dsp:cNvPr id="0" name=""/>
        <dsp:cNvSpPr/>
      </dsp:nvSpPr>
      <dsp:spPr>
        <a:xfrm rot="5400000">
          <a:off x="4466686" y="-1494267"/>
          <a:ext cx="1498271" cy="4739497"/>
        </a:xfrm>
        <a:prstGeom prst="round2SameRect">
          <a:avLst/>
        </a:prstGeom>
        <a:solidFill>
          <a:schemeClr val="accent1">
            <a:alpha val="90000"/>
            <a:tint val="40000"/>
            <a:hueOff val="0"/>
            <a:satOff val="0"/>
            <a:lumOff val="0"/>
            <a:alphaOff val="0"/>
          </a:schemeClr>
        </a:solidFill>
        <a:ln w="254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project is a canvas integrated assessment tool that utilizes generative AI to quiz students on their understanding of course content using a chatbot interface.</a:t>
          </a:r>
        </a:p>
      </dsp:txBody>
      <dsp:txXfrm rot="-5400000">
        <a:off x="2846073" y="199486"/>
        <a:ext cx="4666357" cy="1351991"/>
      </dsp:txXfrm>
    </dsp:sp>
    <dsp:sp modelId="{3ABBAD33-FFEE-4489-BACA-12833288A285}">
      <dsp:nvSpPr>
        <dsp:cNvPr id="0" name=""/>
        <dsp:cNvSpPr/>
      </dsp:nvSpPr>
      <dsp:spPr>
        <a:xfrm>
          <a:off x="630581" y="612"/>
          <a:ext cx="2215492" cy="1749737"/>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Project Description</a:t>
          </a:r>
        </a:p>
      </dsp:txBody>
      <dsp:txXfrm>
        <a:off x="715996" y="86027"/>
        <a:ext cx="2044662" cy="1578907"/>
      </dsp:txXfrm>
    </dsp:sp>
    <dsp:sp modelId="{49DE829A-BC56-4137-8DDA-C15C26513454}">
      <dsp:nvSpPr>
        <dsp:cNvPr id="0" name=""/>
        <dsp:cNvSpPr/>
      </dsp:nvSpPr>
      <dsp:spPr>
        <a:xfrm rot="5400000">
          <a:off x="4362751" y="477243"/>
          <a:ext cx="1473086" cy="4603043"/>
        </a:xfrm>
        <a:prstGeom prst="round2SameRect">
          <a:avLst/>
        </a:prstGeom>
        <a:solidFill>
          <a:schemeClr val="accent1">
            <a:alpha val="90000"/>
            <a:tint val="40000"/>
            <a:hueOff val="0"/>
            <a:satOff val="0"/>
            <a:lumOff val="0"/>
            <a:alphaOff val="0"/>
          </a:schemeClr>
        </a:solidFill>
        <a:ln w="254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a:t>Automated Interactive Assessment Generation</a:t>
          </a:r>
          <a:endParaRPr lang="en-US" sz="1600" kern="1200"/>
        </a:p>
        <a:p>
          <a:pPr marL="171450" lvl="1" indent="-171450" algn="l" defTabSz="711200">
            <a:lnSpc>
              <a:spcPct val="90000"/>
            </a:lnSpc>
            <a:spcBef>
              <a:spcPct val="0"/>
            </a:spcBef>
            <a:spcAft>
              <a:spcPct val="15000"/>
            </a:spcAft>
            <a:buChar char="•"/>
          </a:pPr>
          <a:r>
            <a:rPr lang="en-US" sz="1600" b="0" i="0" kern="1200"/>
            <a:t>Automated Assessment Grading</a:t>
          </a:r>
          <a:endParaRPr lang="en-US" sz="1600" kern="1200"/>
        </a:p>
        <a:p>
          <a:pPr marL="171450" lvl="1" indent="-171450" algn="l" defTabSz="711200">
            <a:lnSpc>
              <a:spcPct val="90000"/>
            </a:lnSpc>
            <a:spcBef>
              <a:spcPct val="0"/>
            </a:spcBef>
            <a:spcAft>
              <a:spcPct val="15000"/>
            </a:spcAft>
            <a:buChar char="•"/>
          </a:pPr>
          <a:r>
            <a:rPr lang="en-US" sz="1600" b="0" i="0" kern="1200"/>
            <a:t>Integration with Canvas </a:t>
          </a:r>
          <a:endParaRPr lang="en-US" sz="1600" kern="1200"/>
        </a:p>
        <a:p>
          <a:pPr marL="171450" lvl="1" indent="-171450" algn="l" defTabSz="711200">
            <a:lnSpc>
              <a:spcPct val="90000"/>
            </a:lnSpc>
            <a:spcBef>
              <a:spcPct val="0"/>
            </a:spcBef>
            <a:spcAft>
              <a:spcPct val="15000"/>
            </a:spcAft>
            <a:buChar char="•"/>
          </a:pPr>
          <a:r>
            <a:rPr lang="en-US" sz="1600" b="0" i="0" kern="1200"/>
            <a:t>Instructor needs to be able to review interactions </a:t>
          </a:r>
          <a:endParaRPr lang="en-US" sz="1600" kern="1200"/>
        </a:p>
      </dsp:txBody>
      <dsp:txXfrm rot="-5400000">
        <a:off x="2797773" y="2114131"/>
        <a:ext cx="4531133" cy="1329266"/>
      </dsp:txXfrm>
    </dsp:sp>
    <dsp:sp modelId="{87DBA2FB-42F9-48DF-ADF1-4F392D612366}">
      <dsp:nvSpPr>
        <dsp:cNvPr id="0" name=""/>
        <dsp:cNvSpPr/>
      </dsp:nvSpPr>
      <dsp:spPr>
        <a:xfrm>
          <a:off x="630581" y="1900547"/>
          <a:ext cx="2167191" cy="1756436"/>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Project</a:t>
          </a:r>
          <a:br>
            <a:rPr lang="en-US" sz="2400" kern="1200"/>
          </a:br>
          <a:r>
            <a:rPr lang="en-US" sz="2400" kern="1200"/>
            <a:t>Requirements</a:t>
          </a:r>
        </a:p>
      </dsp:txBody>
      <dsp:txXfrm>
        <a:off x="716323" y="1986289"/>
        <a:ext cx="1995707" cy="15849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57DB2-E348-42EB-9E1B-5111E8A3292D}">
      <dsp:nvSpPr>
        <dsp:cNvPr id="0" name=""/>
        <dsp:cNvSpPr/>
      </dsp:nvSpPr>
      <dsp:spPr>
        <a:xfrm>
          <a:off x="0" y="171622"/>
          <a:ext cx="2979683" cy="749214"/>
        </a:xfrm>
        <a:prstGeom prst="rect">
          <a:avLst/>
        </a:prstGeom>
        <a:solidFill>
          <a:srgbClr val="C8102E"/>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err="1">
              <a:latin typeface="Source Sans Pro"/>
              <a:ea typeface="Source Sans Pro"/>
            </a:rPr>
            <a:t>Langroid</a:t>
          </a:r>
          <a:r>
            <a:rPr lang="en-US" sz="2000" kern="1200" dirty="0">
              <a:latin typeface="Source Sans Pro"/>
              <a:ea typeface="Source Sans Pro"/>
            </a:rPr>
            <a:t> Components (Agents)</a:t>
          </a:r>
        </a:p>
      </dsp:txBody>
      <dsp:txXfrm>
        <a:off x="0" y="171622"/>
        <a:ext cx="2979683" cy="749214"/>
      </dsp:txXfrm>
    </dsp:sp>
    <dsp:sp modelId="{C4785C1C-8FFE-48D2-8E28-7C281B20C87F}">
      <dsp:nvSpPr>
        <dsp:cNvPr id="0" name=""/>
        <dsp:cNvSpPr/>
      </dsp:nvSpPr>
      <dsp:spPr>
        <a:xfrm>
          <a:off x="0" y="820228"/>
          <a:ext cx="2979683" cy="2525399"/>
        </a:xfrm>
        <a:prstGeom prst="rect">
          <a:avLst/>
        </a:prstGeom>
        <a:solidFill>
          <a:schemeClr val="accent1">
            <a:alpha val="90000"/>
            <a:tint val="40000"/>
            <a:hueOff val="0"/>
            <a:satOff val="0"/>
            <a:lumOff val="0"/>
            <a:alphaOff val="0"/>
          </a:schemeClr>
        </a:solidFill>
        <a:ln w="254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Source Sans Pro"/>
              <a:ea typeface="Source Sans Pro"/>
            </a:rPr>
            <a:t>Handles Interactions</a:t>
          </a:r>
        </a:p>
        <a:p>
          <a:pPr marL="457200" lvl="2" indent="-228600" algn="l" defTabSz="889000" rtl="0">
            <a:lnSpc>
              <a:spcPct val="90000"/>
            </a:lnSpc>
            <a:spcBef>
              <a:spcPct val="0"/>
            </a:spcBef>
            <a:spcAft>
              <a:spcPct val="15000"/>
            </a:spcAft>
            <a:buChar char="•"/>
          </a:pPr>
          <a:r>
            <a:rPr lang="en-US" sz="2000" kern="1200" dirty="0">
              <a:latin typeface="Source Sans Pro"/>
              <a:ea typeface="Source Sans Pro"/>
            </a:rPr>
            <a:t>Responders</a:t>
          </a:r>
        </a:p>
        <a:p>
          <a:pPr marL="457200" lvl="2" indent="-228600" algn="l" defTabSz="889000" rtl="0">
            <a:lnSpc>
              <a:spcPct val="90000"/>
            </a:lnSpc>
            <a:spcBef>
              <a:spcPct val="0"/>
            </a:spcBef>
            <a:spcAft>
              <a:spcPct val="15000"/>
            </a:spcAft>
            <a:buChar char="•"/>
          </a:pPr>
          <a:r>
            <a:rPr lang="en-US" sz="2000" kern="1200" dirty="0">
              <a:latin typeface="Source Sans Pro"/>
              <a:ea typeface="Source Sans Pro"/>
            </a:rPr>
            <a:t>Modified Interaction</a:t>
          </a:r>
        </a:p>
        <a:p>
          <a:pPr marL="228600" lvl="1" indent="-228600" algn="l" defTabSz="889000" rtl="0">
            <a:lnSpc>
              <a:spcPct val="90000"/>
            </a:lnSpc>
            <a:spcBef>
              <a:spcPct val="0"/>
            </a:spcBef>
            <a:spcAft>
              <a:spcPct val="15000"/>
            </a:spcAft>
            <a:buChar char="•"/>
          </a:pPr>
          <a:r>
            <a:rPr lang="en-US" sz="2000" kern="1200" dirty="0">
              <a:latin typeface="Source Sans Pro"/>
              <a:ea typeface="Source Sans Pro"/>
            </a:rPr>
            <a:t>Divided into two Agents</a:t>
          </a:r>
        </a:p>
        <a:p>
          <a:pPr marL="457200" lvl="2" indent="-228600" algn="l" defTabSz="889000">
            <a:lnSpc>
              <a:spcPct val="90000"/>
            </a:lnSpc>
            <a:spcBef>
              <a:spcPct val="0"/>
            </a:spcBef>
            <a:spcAft>
              <a:spcPct val="15000"/>
            </a:spcAft>
            <a:buChar char="•"/>
          </a:pPr>
          <a:r>
            <a:rPr lang="en-US" sz="2000" kern="1200" dirty="0">
              <a:latin typeface="Source Sans Pro"/>
              <a:ea typeface="Source Sans Pro"/>
            </a:rPr>
            <a:t>Instructor</a:t>
          </a:r>
        </a:p>
        <a:p>
          <a:pPr marL="457200" lvl="2" indent="-228600" algn="l" defTabSz="889000">
            <a:lnSpc>
              <a:spcPct val="90000"/>
            </a:lnSpc>
            <a:spcBef>
              <a:spcPct val="0"/>
            </a:spcBef>
            <a:spcAft>
              <a:spcPct val="15000"/>
            </a:spcAft>
            <a:buChar char="•"/>
          </a:pPr>
          <a:r>
            <a:rPr lang="en-US" sz="2000" kern="1200" dirty="0">
              <a:latin typeface="Source Sans Pro"/>
              <a:ea typeface="Source Sans Pro"/>
            </a:rPr>
            <a:t>Grader</a:t>
          </a:r>
        </a:p>
      </dsp:txBody>
      <dsp:txXfrm>
        <a:off x="0" y="820228"/>
        <a:ext cx="2979683" cy="25253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57DB2-E348-42EB-9E1B-5111E8A3292D}">
      <dsp:nvSpPr>
        <dsp:cNvPr id="0" name=""/>
        <dsp:cNvSpPr/>
      </dsp:nvSpPr>
      <dsp:spPr>
        <a:xfrm>
          <a:off x="0" y="96233"/>
          <a:ext cx="2870658" cy="460800"/>
        </a:xfrm>
        <a:prstGeom prst="rect">
          <a:avLst/>
        </a:prstGeom>
        <a:solidFill>
          <a:srgbClr val="C8102E"/>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kern="1200" err="1">
              <a:latin typeface="Source Sans Pro"/>
              <a:ea typeface="Source Sans Pro"/>
            </a:rPr>
            <a:t>Langroid</a:t>
          </a:r>
          <a:r>
            <a:rPr lang="en-US" sz="1600" kern="1200">
              <a:latin typeface="Source Sans Pro"/>
              <a:ea typeface="Source Sans Pro"/>
            </a:rPr>
            <a:t> Components (Tasks)</a:t>
          </a:r>
        </a:p>
      </dsp:txBody>
      <dsp:txXfrm>
        <a:off x="0" y="96233"/>
        <a:ext cx="2870658" cy="460800"/>
      </dsp:txXfrm>
    </dsp:sp>
    <dsp:sp modelId="{C4785C1C-8FFE-48D2-8E28-7C281B20C87F}">
      <dsp:nvSpPr>
        <dsp:cNvPr id="0" name=""/>
        <dsp:cNvSpPr/>
      </dsp:nvSpPr>
      <dsp:spPr>
        <a:xfrm>
          <a:off x="0" y="477239"/>
          <a:ext cx="2870658" cy="2327760"/>
        </a:xfrm>
        <a:prstGeom prst="rect">
          <a:avLst/>
        </a:prstGeom>
        <a:solidFill>
          <a:schemeClr val="accent1">
            <a:alpha val="90000"/>
            <a:tint val="40000"/>
            <a:hueOff val="0"/>
            <a:satOff val="0"/>
            <a:lumOff val="0"/>
            <a:alphaOff val="0"/>
          </a:schemeClr>
        </a:solidFill>
        <a:ln w="254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Source Sans Pro"/>
              <a:ea typeface="Source Sans Pro"/>
            </a:rPr>
            <a:t>Loops Through Responders</a:t>
          </a:r>
        </a:p>
        <a:p>
          <a:pPr marL="171450" lvl="1" indent="-171450" algn="l" defTabSz="711200" rtl="0">
            <a:lnSpc>
              <a:spcPct val="90000"/>
            </a:lnSpc>
            <a:spcBef>
              <a:spcPct val="0"/>
            </a:spcBef>
            <a:spcAft>
              <a:spcPct val="15000"/>
            </a:spcAft>
            <a:buChar char="•"/>
          </a:pPr>
          <a:r>
            <a:rPr lang="en-US" sz="1600" kern="1200" dirty="0">
              <a:latin typeface="Source Sans Pro"/>
              <a:ea typeface="Source Sans Pro"/>
            </a:rPr>
            <a:t>Stop at Valid Responses</a:t>
          </a:r>
        </a:p>
        <a:p>
          <a:pPr marL="171450" lvl="1" indent="-171450" algn="l" defTabSz="711200" rtl="0">
            <a:lnSpc>
              <a:spcPct val="90000"/>
            </a:lnSpc>
            <a:spcBef>
              <a:spcPct val="0"/>
            </a:spcBef>
            <a:spcAft>
              <a:spcPct val="15000"/>
            </a:spcAft>
            <a:buChar char="•"/>
          </a:pPr>
          <a:r>
            <a:rPr lang="en-US" sz="1600" kern="1200" dirty="0">
              <a:latin typeface="Source Sans Pro"/>
              <a:ea typeface="Source Sans Pro"/>
            </a:rPr>
            <a:t>Divided into four tasks</a:t>
          </a:r>
        </a:p>
        <a:p>
          <a:pPr marL="342900" lvl="2" indent="-171450" algn="l" defTabSz="711200">
            <a:lnSpc>
              <a:spcPct val="90000"/>
            </a:lnSpc>
            <a:spcBef>
              <a:spcPct val="0"/>
            </a:spcBef>
            <a:spcAft>
              <a:spcPct val="15000"/>
            </a:spcAft>
            <a:buChar char="•"/>
          </a:pPr>
          <a:r>
            <a:rPr lang="en-US" sz="1600" kern="1200" dirty="0" err="1">
              <a:latin typeface="Source Sans Pro"/>
              <a:ea typeface="Source Sans Pro"/>
            </a:rPr>
            <a:t>generate_main_question</a:t>
          </a:r>
          <a:endParaRPr lang="en-US" sz="1600" kern="1200" dirty="0">
            <a:latin typeface="Source Sans Pro"/>
            <a:ea typeface="Source Sans Pro"/>
          </a:endParaRPr>
        </a:p>
        <a:p>
          <a:pPr marL="342900" lvl="2" indent="-171450" algn="l" defTabSz="711200" rtl="0">
            <a:lnSpc>
              <a:spcPct val="90000"/>
            </a:lnSpc>
            <a:spcBef>
              <a:spcPct val="0"/>
            </a:spcBef>
            <a:spcAft>
              <a:spcPct val="15000"/>
            </a:spcAft>
            <a:buChar char="•"/>
          </a:pPr>
          <a:r>
            <a:rPr lang="en-US" sz="1600" kern="1200" dirty="0" err="1">
              <a:latin typeface="Source Sans Pro"/>
              <a:ea typeface="Source Sans Pro"/>
            </a:rPr>
            <a:t>generate_follow_up</a:t>
          </a:r>
          <a:endParaRPr lang="en-US" sz="1600" kern="1200" dirty="0">
            <a:latin typeface="Source Sans Pro"/>
            <a:ea typeface="Source Sans Pro"/>
          </a:endParaRPr>
        </a:p>
        <a:p>
          <a:pPr marL="342900" lvl="2" indent="-171450" algn="l" defTabSz="711200" rtl="0">
            <a:lnSpc>
              <a:spcPct val="90000"/>
            </a:lnSpc>
            <a:spcBef>
              <a:spcPct val="0"/>
            </a:spcBef>
            <a:spcAft>
              <a:spcPct val="15000"/>
            </a:spcAft>
            <a:buChar char="•"/>
          </a:pPr>
          <a:r>
            <a:rPr lang="en-US" sz="1600" kern="1200" dirty="0" err="1">
              <a:latin typeface="Source Sans Pro"/>
              <a:ea typeface="Source Sans Pro"/>
            </a:rPr>
            <a:t>malicious_activites</a:t>
          </a:r>
          <a:endParaRPr lang="en-US" sz="1600" kern="1200" dirty="0">
            <a:latin typeface="Source Sans Pro"/>
            <a:ea typeface="Source Sans Pro"/>
          </a:endParaRPr>
        </a:p>
        <a:p>
          <a:pPr marL="342900" lvl="2" indent="-171450" algn="l" defTabSz="711200" rtl="0">
            <a:lnSpc>
              <a:spcPct val="90000"/>
            </a:lnSpc>
            <a:spcBef>
              <a:spcPct val="0"/>
            </a:spcBef>
            <a:spcAft>
              <a:spcPct val="15000"/>
            </a:spcAft>
            <a:buChar char="•"/>
          </a:pPr>
          <a:r>
            <a:rPr lang="en-US" sz="1600" kern="1200" dirty="0" err="1">
              <a:latin typeface="Source Sans Pro"/>
              <a:ea typeface="Source Sans Pro"/>
            </a:rPr>
            <a:t>off_topic_redirect</a:t>
          </a:r>
          <a:endParaRPr lang="en-US" sz="1600" kern="1200" dirty="0">
            <a:latin typeface="Source Sans Pro"/>
            <a:ea typeface="Source Sans Pro"/>
          </a:endParaRPr>
        </a:p>
        <a:p>
          <a:pPr marL="171450" lvl="1" indent="-171450" algn="l" defTabSz="711200">
            <a:lnSpc>
              <a:spcPct val="90000"/>
            </a:lnSpc>
            <a:spcBef>
              <a:spcPct val="0"/>
            </a:spcBef>
            <a:spcAft>
              <a:spcPct val="15000"/>
            </a:spcAft>
            <a:buChar char="•"/>
          </a:pPr>
          <a:r>
            <a:rPr lang="en-US" sz="1600" kern="1200" dirty="0">
              <a:latin typeface="Source Sans Pro"/>
              <a:ea typeface="Source Sans Pro"/>
            </a:rPr>
            <a:t>Chaining Tasks</a:t>
          </a:r>
        </a:p>
      </dsp:txBody>
      <dsp:txXfrm>
        <a:off x="0" y="477239"/>
        <a:ext cx="2870658" cy="2327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57DB2-E348-42EB-9E1B-5111E8A3292D}">
      <dsp:nvSpPr>
        <dsp:cNvPr id="0" name=""/>
        <dsp:cNvSpPr/>
      </dsp:nvSpPr>
      <dsp:spPr>
        <a:xfrm>
          <a:off x="0" y="66864"/>
          <a:ext cx="3330159" cy="741388"/>
        </a:xfrm>
        <a:prstGeom prst="rect">
          <a:avLst/>
        </a:prstGeom>
        <a:solidFill>
          <a:srgbClr val="C8102E"/>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Source Sans Pro"/>
              <a:ea typeface="Source Sans Pro"/>
            </a:rPr>
            <a:t>Langroid</a:t>
          </a:r>
          <a:r>
            <a:rPr lang="en-US" sz="2000" kern="1200">
              <a:latin typeface="Source Sans Pro"/>
              <a:ea typeface="Source Sans Pro"/>
            </a:rPr>
            <a:t> Components (Tools)</a:t>
          </a:r>
        </a:p>
      </dsp:txBody>
      <dsp:txXfrm>
        <a:off x="0" y="66864"/>
        <a:ext cx="3330159" cy="741388"/>
      </dsp:txXfrm>
    </dsp:sp>
    <dsp:sp modelId="{C4785C1C-8FFE-48D2-8E28-7C281B20C87F}">
      <dsp:nvSpPr>
        <dsp:cNvPr id="0" name=""/>
        <dsp:cNvSpPr/>
      </dsp:nvSpPr>
      <dsp:spPr>
        <a:xfrm>
          <a:off x="0" y="714434"/>
          <a:ext cx="3330159" cy="2250899"/>
        </a:xfrm>
        <a:prstGeom prst="rect">
          <a:avLst/>
        </a:prstGeom>
        <a:solidFill>
          <a:schemeClr val="accent1">
            <a:alpha val="90000"/>
            <a:tint val="40000"/>
            <a:hueOff val="0"/>
            <a:satOff val="0"/>
            <a:lumOff val="0"/>
            <a:alphaOff val="0"/>
          </a:schemeClr>
        </a:solidFill>
        <a:ln w="25400" cap="flat" cmpd="sng" algn="ctr">
          <a:solidFill>
            <a:srgbClr val="C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Source Sans Pro"/>
              <a:ea typeface="Source Sans Pro"/>
            </a:rPr>
            <a:t>Custom Functionality</a:t>
          </a:r>
        </a:p>
        <a:p>
          <a:pPr marL="228600" lvl="1" indent="-228600" algn="l" defTabSz="889000" rtl="0">
            <a:lnSpc>
              <a:spcPct val="90000"/>
            </a:lnSpc>
            <a:spcBef>
              <a:spcPct val="0"/>
            </a:spcBef>
            <a:spcAft>
              <a:spcPct val="15000"/>
            </a:spcAft>
            <a:buChar char="•"/>
          </a:pPr>
          <a:r>
            <a:rPr lang="en-US" sz="2000" kern="1200" dirty="0" err="1">
              <a:latin typeface="Source Sans Pro"/>
              <a:ea typeface="Source Sans Pro"/>
            </a:rPr>
            <a:t>Pydantic</a:t>
          </a:r>
          <a:r>
            <a:rPr lang="en-US" sz="2000" kern="1200" dirty="0">
              <a:latin typeface="Source Sans Pro"/>
              <a:ea typeface="Source Sans Pro"/>
            </a:rPr>
            <a:t> Models</a:t>
          </a:r>
        </a:p>
        <a:p>
          <a:pPr marL="457200" lvl="2" indent="-228600" algn="l" defTabSz="889000" rtl="0">
            <a:lnSpc>
              <a:spcPct val="90000"/>
            </a:lnSpc>
            <a:spcBef>
              <a:spcPct val="0"/>
            </a:spcBef>
            <a:spcAft>
              <a:spcPct val="15000"/>
            </a:spcAft>
            <a:buChar char="•"/>
          </a:pPr>
          <a:r>
            <a:rPr lang="en-US" sz="2000" kern="1200" dirty="0">
              <a:latin typeface="Source Sans Pro"/>
              <a:ea typeface="Source Sans Pro"/>
            </a:rPr>
            <a:t>Structured</a:t>
          </a:r>
        </a:p>
        <a:p>
          <a:pPr marL="685800" lvl="3" indent="-228600" algn="l" defTabSz="889000" rtl="0">
            <a:lnSpc>
              <a:spcPct val="90000"/>
            </a:lnSpc>
            <a:spcBef>
              <a:spcPct val="0"/>
            </a:spcBef>
            <a:spcAft>
              <a:spcPct val="15000"/>
            </a:spcAft>
            <a:buChar char="•"/>
          </a:pPr>
          <a:r>
            <a:rPr lang="en-US" sz="2000" kern="1200" dirty="0">
              <a:latin typeface="Source Sans Pro"/>
              <a:ea typeface="Source Sans Pro"/>
            </a:rPr>
            <a:t>Defined Fields</a:t>
          </a:r>
        </a:p>
        <a:p>
          <a:pPr marL="457200" lvl="2" indent="-228600" algn="l" defTabSz="889000" rtl="0">
            <a:lnSpc>
              <a:spcPct val="90000"/>
            </a:lnSpc>
            <a:spcBef>
              <a:spcPct val="0"/>
            </a:spcBef>
            <a:spcAft>
              <a:spcPct val="15000"/>
            </a:spcAft>
            <a:buChar char="•"/>
          </a:pPr>
          <a:r>
            <a:rPr lang="en-US" sz="2000" kern="1200" dirty="0">
              <a:latin typeface="Source Sans Pro"/>
              <a:ea typeface="Source Sans Pro"/>
            </a:rPr>
            <a:t>JSON Format</a:t>
          </a:r>
        </a:p>
        <a:p>
          <a:pPr marL="228600" lvl="1" indent="-228600" algn="l" defTabSz="889000" rtl="0">
            <a:lnSpc>
              <a:spcPct val="90000"/>
            </a:lnSpc>
            <a:spcBef>
              <a:spcPct val="0"/>
            </a:spcBef>
            <a:spcAft>
              <a:spcPct val="15000"/>
            </a:spcAft>
            <a:buChar char="•"/>
          </a:pPr>
          <a:r>
            <a:rPr lang="en-US" sz="2000" kern="1200" dirty="0">
              <a:latin typeface="Source Sans Pro"/>
              <a:ea typeface="Source Sans Pro"/>
            </a:rPr>
            <a:t>Tool Formatted for Tasks</a:t>
          </a:r>
        </a:p>
      </dsp:txBody>
      <dsp:txXfrm>
        <a:off x="0" y="714434"/>
        <a:ext cx="3330159" cy="22508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E4380-AFF3-4F2D-9327-2B07685670ED}">
      <dsp:nvSpPr>
        <dsp:cNvPr id="0" name=""/>
        <dsp:cNvSpPr/>
      </dsp:nvSpPr>
      <dsp:spPr>
        <a:xfrm rot="5400000">
          <a:off x="862037" y="-75186"/>
          <a:ext cx="843917" cy="120846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Persona</a:t>
          </a:r>
        </a:p>
        <a:p>
          <a:pPr marL="114300" lvl="1" indent="-114300" algn="l" defTabSz="666750">
            <a:lnSpc>
              <a:spcPct val="90000"/>
            </a:lnSpc>
            <a:spcBef>
              <a:spcPct val="0"/>
            </a:spcBef>
            <a:spcAft>
              <a:spcPct val="15000"/>
            </a:spcAft>
            <a:buChar char="•"/>
          </a:pPr>
          <a:r>
            <a:rPr lang="en-US" sz="1500" kern="1200"/>
            <a:t>Clarity</a:t>
          </a:r>
        </a:p>
      </dsp:txBody>
      <dsp:txXfrm rot="-5400000">
        <a:off x="679763" y="148285"/>
        <a:ext cx="1167270" cy="761523"/>
      </dsp:txXfrm>
    </dsp:sp>
    <dsp:sp modelId="{20A8FD46-57EF-4AD4-8500-F8B2DC2D07F4}">
      <dsp:nvSpPr>
        <dsp:cNvPr id="0" name=""/>
        <dsp:cNvSpPr/>
      </dsp:nvSpPr>
      <dsp:spPr>
        <a:xfrm>
          <a:off x="0" y="1598"/>
          <a:ext cx="679762" cy="1054896"/>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Basis – OpenAI Strategies</a:t>
          </a:r>
        </a:p>
      </dsp:txBody>
      <dsp:txXfrm>
        <a:off x="33183" y="34781"/>
        <a:ext cx="613396" cy="988530"/>
      </dsp:txXfrm>
    </dsp:sp>
    <dsp:sp modelId="{4BEF1E88-76C4-4AB6-AF1B-DDCE76DF5DDB}">
      <dsp:nvSpPr>
        <dsp:cNvPr id="0" name=""/>
        <dsp:cNvSpPr/>
      </dsp:nvSpPr>
      <dsp:spPr>
        <a:xfrm rot="5400000">
          <a:off x="862037" y="1032454"/>
          <a:ext cx="843917" cy="120846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Criterion</a:t>
          </a:r>
        </a:p>
        <a:p>
          <a:pPr marL="114300" lvl="1" indent="-114300" algn="l" defTabSz="666750">
            <a:lnSpc>
              <a:spcPct val="90000"/>
            </a:lnSpc>
            <a:spcBef>
              <a:spcPct val="0"/>
            </a:spcBef>
            <a:spcAft>
              <a:spcPct val="15000"/>
            </a:spcAft>
            <a:buChar char="•"/>
          </a:pPr>
          <a:r>
            <a:rPr lang="en-US" sz="1500" kern="1200"/>
            <a:t>Background</a:t>
          </a:r>
        </a:p>
        <a:p>
          <a:pPr marL="114300" lvl="1" indent="-114300" algn="l" defTabSz="666750">
            <a:lnSpc>
              <a:spcPct val="90000"/>
            </a:lnSpc>
            <a:spcBef>
              <a:spcPct val="0"/>
            </a:spcBef>
            <a:spcAft>
              <a:spcPct val="15000"/>
            </a:spcAft>
            <a:buChar char="•"/>
          </a:pPr>
          <a:r>
            <a:rPr lang="en-US" sz="1500" kern="1200" dirty="0"/>
            <a:t>Response</a:t>
          </a:r>
        </a:p>
      </dsp:txBody>
      <dsp:txXfrm rot="-5400000">
        <a:off x="679763" y="1255926"/>
        <a:ext cx="1167270" cy="761523"/>
      </dsp:txXfrm>
    </dsp:sp>
    <dsp:sp modelId="{D6F0CA2F-CE93-4409-8A23-43351323B2CE}">
      <dsp:nvSpPr>
        <dsp:cNvPr id="0" name=""/>
        <dsp:cNvSpPr/>
      </dsp:nvSpPr>
      <dsp:spPr>
        <a:xfrm>
          <a:off x="0" y="1109240"/>
          <a:ext cx="679762" cy="1054896"/>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External Inputs</a:t>
          </a:r>
        </a:p>
      </dsp:txBody>
      <dsp:txXfrm>
        <a:off x="33183" y="1142423"/>
        <a:ext cx="613396" cy="988530"/>
      </dsp:txXfrm>
    </dsp:sp>
    <dsp:sp modelId="{E186084D-9075-4A77-97B3-66DC34C42226}">
      <dsp:nvSpPr>
        <dsp:cNvPr id="0" name=""/>
        <dsp:cNvSpPr/>
      </dsp:nvSpPr>
      <dsp:spPr>
        <a:xfrm rot="5400000">
          <a:off x="862037" y="2140096"/>
          <a:ext cx="843917" cy="120846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Prompt template refinement</a:t>
          </a:r>
        </a:p>
      </dsp:txBody>
      <dsp:txXfrm rot="-5400000">
        <a:off x="679763" y="2363568"/>
        <a:ext cx="1167270" cy="761523"/>
      </dsp:txXfrm>
    </dsp:sp>
    <dsp:sp modelId="{7838924F-B339-4B77-899D-78FF169B7047}">
      <dsp:nvSpPr>
        <dsp:cNvPr id="0" name=""/>
        <dsp:cNvSpPr/>
      </dsp:nvSpPr>
      <dsp:spPr>
        <a:xfrm>
          <a:off x="0" y="2216881"/>
          <a:ext cx="679762" cy="1054896"/>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Testing</a:t>
          </a:r>
        </a:p>
      </dsp:txBody>
      <dsp:txXfrm>
        <a:off x="33183" y="2250064"/>
        <a:ext cx="613396" cy="9885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D26C-F381-4FF8-BF1D-0A346C7E3090}">
      <dsp:nvSpPr>
        <dsp:cNvPr id="0" name=""/>
        <dsp:cNvSpPr/>
      </dsp:nvSpPr>
      <dsp:spPr>
        <a:xfrm>
          <a:off x="0" y="0"/>
          <a:ext cx="4077584" cy="503685"/>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OAuth Process</a:t>
          </a:r>
        </a:p>
      </dsp:txBody>
      <dsp:txXfrm>
        <a:off x="24588" y="24588"/>
        <a:ext cx="4028408" cy="454509"/>
      </dsp:txXfrm>
    </dsp:sp>
    <dsp:sp modelId="{AA1F6D5F-FF19-49B1-8FA1-DF0337450718}">
      <dsp:nvSpPr>
        <dsp:cNvPr id="0" name=""/>
        <dsp:cNvSpPr/>
      </dsp:nvSpPr>
      <dsp:spPr>
        <a:xfrm>
          <a:off x="0" y="537140"/>
          <a:ext cx="4077584" cy="385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6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rgbClr val="010000"/>
              </a:solidFill>
              <a:latin typeface="Source Sans Pro" panose="020B0503030403020204" pitchFamily="34" charset="0"/>
              <a:ea typeface="Source Sans Pro" panose="020B0503030403020204" pitchFamily="34" charset="0"/>
            </a:rPr>
            <a:t>Canvas sends a POST request with a consumer key and OAuth signature</a:t>
          </a:r>
        </a:p>
        <a:p>
          <a:pPr marL="171450" lvl="1" indent="-171450" algn="l" defTabSz="711200">
            <a:lnSpc>
              <a:spcPct val="90000"/>
            </a:lnSpc>
            <a:spcBef>
              <a:spcPct val="0"/>
            </a:spcBef>
            <a:spcAft>
              <a:spcPct val="20000"/>
            </a:spcAft>
            <a:buChar char="•"/>
          </a:pPr>
          <a:endParaRPr lang="en-US" sz="1600" kern="1200">
            <a:solidFill>
              <a:srgbClr val="010000"/>
            </a:solidFill>
            <a:latin typeface="Source Sans Pro" panose="020B0503030403020204" pitchFamily="34" charset="0"/>
            <a:ea typeface="Source Sans Pro" panose="020B0503030403020204" pitchFamily="34" charset="0"/>
          </a:endParaRPr>
        </a:p>
        <a:p>
          <a:pPr marL="171450" lvl="1" indent="-171450" algn="l" defTabSz="711200">
            <a:lnSpc>
              <a:spcPct val="90000"/>
            </a:lnSpc>
            <a:spcBef>
              <a:spcPct val="0"/>
            </a:spcBef>
            <a:spcAft>
              <a:spcPct val="20000"/>
            </a:spcAft>
            <a:buChar char="•"/>
          </a:pPr>
          <a:r>
            <a:rPr lang="en-US" sz="1600" kern="1200" dirty="0">
              <a:solidFill>
                <a:srgbClr val="010000"/>
              </a:solidFill>
              <a:latin typeface="Source Sans Pro" panose="020B0503030403020204" pitchFamily="34" charset="0"/>
              <a:ea typeface="Source Sans Pro" panose="020B0503030403020204" pitchFamily="34" charset="0"/>
            </a:rPr>
            <a:t>The backend finds the needed consumer secret using the consumer key</a:t>
          </a:r>
        </a:p>
        <a:p>
          <a:pPr marL="171450" lvl="1" indent="-171450" algn="l" defTabSz="711200">
            <a:lnSpc>
              <a:spcPct val="90000"/>
            </a:lnSpc>
            <a:spcBef>
              <a:spcPct val="0"/>
            </a:spcBef>
            <a:spcAft>
              <a:spcPct val="20000"/>
            </a:spcAft>
            <a:buChar char="•"/>
          </a:pPr>
          <a:endParaRPr lang="en-US" sz="1600" kern="1200">
            <a:solidFill>
              <a:srgbClr val="010000"/>
            </a:solidFill>
            <a:latin typeface="Source Sans Pro" panose="020B0503030403020204" pitchFamily="34" charset="0"/>
            <a:ea typeface="Source Sans Pro" panose="020B0503030403020204" pitchFamily="34" charset="0"/>
          </a:endParaRPr>
        </a:p>
        <a:p>
          <a:pPr marL="171450" lvl="1" indent="-171450" algn="l" defTabSz="711200">
            <a:lnSpc>
              <a:spcPct val="90000"/>
            </a:lnSpc>
            <a:spcBef>
              <a:spcPct val="0"/>
            </a:spcBef>
            <a:spcAft>
              <a:spcPct val="20000"/>
            </a:spcAft>
            <a:buChar char="•"/>
          </a:pPr>
          <a:r>
            <a:rPr lang="en-US" sz="1600" kern="1200">
              <a:solidFill>
                <a:srgbClr val="010000"/>
              </a:solidFill>
              <a:latin typeface="Source Sans Pro" panose="020B0503030403020204" pitchFamily="34" charset="0"/>
              <a:ea typeface="Source Sans Pro" panose="020B0503030403020204" pitchFamily="34" charset="0"/>
            </a:rPr>
            <a:t>The secret is then used to generate the OAuth signature </a:t>
          </a:r>
        </a:p>
        <a:p>
          <a:pPr marL="171450" lvl="1" indent="-171450" algn="l" defTabSz="711200">
            <a:lnSpc>
              <a:spcPct val="90000"/>
            </a:lnSpc>
            <a:spcBef>
              <a:spcPct val="0"/>
            </a:spcBef>
            <a:spcAft>
              <a:spcPct val="20000"/>
            </a:spcAft>
            <a:buChar char="•"/>
          </a:pPr>
          <a:endParaRPr lang="en-US" sz="1600" kern="1200">
            <a:solidFill>
              <a:srgbClr val="010000"/>
            </a:solidFill>
            <a:latin typeface="Source Sans Pro" panose="020B0503030403020204" pitchFamily="34" charset="0"/>
            <a:ea typeface="Source Sans Pro" panose="020B0503030403020204" pitchFamily="34" charset="0"/>
          </a:endParaRPr>
        </a:p>
        <a:p>
          <a:pPr marL="171450" lvl="1" indent="-171450" algn="l" defTabSz="711200">
            <a:lnSpc>
              <a:spcPct val="90000"/>
            </a:lnSpc>
            <a:spcBef>
              <a:spcPct val="0"/>
            </a:spcBef>
            <a:spcAft>
              <a:spcPct val="20000"/>
            </a:spcAft>
            <a:buChar char="•"/>
          </a:pPr>
          <a:r>
            <a:rPr lang="en-US" sz="1600" kern="1200">
              <a:solidFill>
                <a:srgbClr val="010000"/>
              </a:solidFill>
              <a:latin typeface="Source Sans Pro" panose="020B0503030403020204" pitchFamily="34" charset="0"/>
              <a:ea typeface="Source Sans Pro" panose="020B0503030403020204" pitchFamily="34" charset="0"/>
            </a:rPr>
            <a:t>If the signatures match, the request can proceed</a:t>
          </a:r>
        </a:p>
      </dsp:txBody>
      <dsp:txXfrm>
        <a:off x="0" y="537140"/>
        <a:ext cx="4077584" cy="385918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00F33-B98B-498D-938A-6BC7B1C6D5D4}">
      <dsp:nvSpPr>
        <dsp:cNvPr id="0" name=""/>
        <dsp:cNvSpPr/>
      </dsp:nvSpPr>
      <dsp:spPr>
        <a:xfrm>
          <a:off x="0" y="338076"/>
          <a:ext cx="7962431" cy="575639"/>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we Accomplished</a:t>
          </a:r>
        </a:p>
      </dsp:txBody>
      <dsp:txXfrm>
        <a:off x="28100" y="366176"/>
        <a:ext cx="7906231" cy="519439"/>
      </dsp:txXfrm>
    </dsp:sp>
    <dsp:sp modelId="{89DEC99B-AD74-4D1D-A1AA-1C4EC4A8CFDF}">
      <dsp:nvSpPr>
        <dsp:cNvPr id="0" name=""/>
        <dsp:cNvSpPr/>
      </dsp:nvSpPr>
      <dsp:spPr>
        <a:xfrm>
          <a:off x="0" y="913716"/>
          <a:ext cx="7962431"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807"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latin typeface="Source Sans Pro"/>
              <a:ea typeface="Source Sans Pro"/>
            </a:rPr>
            <a:t>We created a customizable Generative AI Quizbot that is able to evaluate a student's understanding of any specified topic while also prompting the student to provide reasoning behind their answers.</a:t>
          </a:r>
        </a:p>
        <a:p>
          <a:pPr marL="171450" lvl="1" indent="-171450" algn="l" defTabSz="844550" rtl="0">
            <a:lnSpc>
              <a:spcPct val="90000"/>
            </a:lnSpc>
            <a:spcBef>
              <a:spcPct val="0"/>
            </a:spcBef>
            <a:spcAft>
              <a:spcPct val="20000"/>
            </a:spcAft>
            <a:buChar char="•"/>
          </a:pPr>
          <a:r>
            <a:rPr lang="en-US" sz="1900" kern="1200">
              <a:latin typeface="Source Sans Pro"/>
              <a:ea typeface="Source Sans Pro"/>
            </a:rPr>
            <a:t>In doing this we used our comprehensive adaptability skills and communicated with our team and client effectively. All to design, develop, and produce a working AI-Driven Educational Environment that not only assists instructors with catering their assignments to their students, but also provides students with a in-depth assessment that will ultimately enhance their academic experience</a:t>
          </a:r>
        </a:p>
      </dsp:txBody>
      <dsp:txXfrm>
        <a:off x="0" y="913716"/>
        <a:ext cx="7962431" cy="258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EB4BA-AD51-4EFE-B785-609D59DCFDC4}">
      <dsp:nvSpPr>
        <dsp:cNvPr id="0" name=""/>
        <dsp:cNvSpPr/>
      </dsp:nvSpPr>
      <dsp:spPr>
        <a:xfrm>
          <a:off x="0" y="278249"/>
          <a:ext cx="7319424" cy="1157625"/>
        </a:xfrm>
        <a:prstGeom prst="rect">
          <a:avLst/>
        </a:prstGeom>
        <a:solidFill>
          <a:schemeClr val="accent5">
            <a:alpha val="9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68069" tIns="312420" rIns="56806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Source Sans Pro" panose="020B0503030403020204" pitchFamily="34" charset="0"/>
              <a:ea typeface="Source Sans Pro" panose="020B0503030403020204" pitchFamily="34" charset="0"/>
            </a:rPr>
            <a:t>Configure topic, content, and rubric criteria</a:t>
          </a:r>
        </a:p>
        <a:p>
          <a:pPr marL="114300" lvl="1" indent="-114300" algn="l" defTabSz="666750">
            <a:lnSpc>
              <a:spcPct val="90000"/>
            </a:lnSpc>
            <a:spcBef>
              <a:spcPct val="0"/>
            </a:spcBef>
            <a:spcAft>
              <a:spcPct val="15000"/>
            </a:spcAft>
            <a:buChar char="•"/>
          </a:pPr>
          <a:r>
            <a:rPr lang="en-US" sz="1500" kern="1200">
              <a:latin typeface="Source Sans Pro" panose="020B0503030403020204" pitchFamily="34" charset="0"/>
              <a:ea typeface="Source Sans Pro" panose="020B0503030403020204" pitchFamily="34" charset="0"/>
            </a:rPr>
            <a:t>View student responses</a:t>
          </a:r>
        </a:p>
        <a:p>
          <a:pPr marL="114300" lvl="1" indent="-114300" algn="l" defTabSz="666750">
            <a:lnSpc>
              <a:spcPct val="90000"/>
            </a:lnSpc>
            <a:spcBef>
              <a:spcPct val="0"/>
            </a:spcBef>
            <a:spcAft>
              <a:spcPct val="15000"/>
            </a:spcAft>
            <a:buChar char="•"/>
          </a:pPr>
          <a:r>
            <a:rPr lang="en-US" sz="1500" kern="1200">
              <a:latin typeface="Source Sans Pro" panose="020B0503030403020204" pitchFamily="34" charset="0"/>
              <a:ea typeface="Source Sans Pro" panose="020B0503030403020204" pitchFamily="34" charset="0"/>
            </a:rPr>
            <a:t>View grade submitted by a student</a:t>
          </a:r>
        </a:p>
      </dsp:txBody>
      <dsp:txXfrm>
        <a:off x="0" y="278249"/>
        <a:ext cx="7319424" cy="1157625"/>
      </dsp:txXfrm>
    </dsp:sp>
    <dsp:sp modelId="{A06B401D-49BD-40DB-BD62-5572B3454156}">
      <dsp:nvSpPr>
        <dsp:cNvPr id="0" name=""/>
        <dsp:cNvSpPr/>
      </dsp:nvSpPr>
      <dsp:spPr>
        <a:xfrm>
          <a:off x="365971" y="56849"/>
          <a:ext cx="5123596" cy="442800"/>
        </a:xfrm>
        <a:prstGeom prst="roundRect">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60" tIns="0" rIns="193660" bIns="0" numCol="1" spcCol="1270" anchor="ctr" anchorCtr="0">
          <a:noAutofit/>
        </a:bodyPr>
        <a:lstStyle/>
        <a:p>
          <a:pPr marL="0" lvl="0" indent="0" algn="l" defTabSz="1066800">
            <a:lnSpc>
              <a:spcPct val="90000"/>
            </a:lnSpc>
            <a:spcBef>
              <a:spcPct val="0"/>
            </a:spcBef>
            <a:spcAft>
              <a:spcPct val="35000"/>
            </a:spcAft>
            <a:buNone/>
            <a:defRPr b="1"/>
          </a:pPr>
          <a:r>
            <a:rPr lang="en-US" sz="2400" b="0" kern="1200">
              <a:latin typeface="Source Sans Pro" panose="020B0503030403020204" pitchFamily="34" charset="0"/>
              <a:ea typeface="Source Sans Pro" panose="020B0503030403020204" pitchFamily="34" charset="0"/>
            </a:rPr>
            <a:t>Instructors</a:t>
          </a:r>
        </a:p>
      </dsp:txBody>
      <dsp:txXfrm>
        <a:off x="387587" y="78465"/>
        <a:ext cx="5080364" cy="399568"/>
      </dsp:txXfrm>
    </dsp:sp>
    <dsp:sp modelId="{D3AB7D11-4807-4B40-BB97-F5B7E0AC8853}">
      <dsp:nvSpPr>
        <dsp:cNvPr id="0" name=""/>
        <dsp:cNvSpPr/>
      </dsp:nvSpPr>
      <dsp:spPr>
        <a:xfrm>
          <a:off x="0" y="1738274"/>
          <a:ext cx="7319424" cy="1157625"/>
        </a:xfrm>
        <a:prstGeom prst="rect">
          <a:avLst/>
        </a:prstGeom>
        <a:solidFill>
          <a:schemeClr val="accent5">
            <a:alpha val="9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68069" tIns="312420" rIns="56806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Source Sans Pro" panose="020B0503030403020204" pitchFamily="34" charset="0"/>
              <a:ea typeface="Source Sans Pro" panose="020B0503030403020204" pitchFamily="34" charset="0"/>
              <a:cs typeface="Calibri"/>
            </a:rPr>
            <a:t>Answer questions through chat interface</a:t>
          </a:r>
        </a:p>
        <a:p>
          <a:pPr marL="114300" lvl="1" indent="-114300" algn="l" defTabSz="666750">
            <a:lnSpc>
              <a:spcPct val="90000"/>
            </a:lnSpc>
            <a:spcBef>
              <a:spcPct val="0"/>
            </a:spcBef>
            <a:spcAft>
              <a:spcPct val="15000"/>
            </a:spcAft>
            <a:buChar char="•"/>
          </a:pPr>
          <a:r>
            <a:rPr lang="en-US" sz="1500" kern="1200">
              <a:latin typeface="Source Sans Pro" panose="020B0503030403020204" pitchFamily="34" charset="0"/>
              <a:ea typeface="Source Sans Pro" panose="020B0503030403020204" pitchFamily="34" charset="0"/>
              <a:cs typeface="Calibri"/>
            </a:rPr>
            <a:t>Conversational-testing like an oral exam</a:t>
          </a:r>
          <a:endParaRPr lang="en-US" sz="1500" kern="1200">
            <a:latin typeface="Source Sans Pro" panose="020B0503030403020204" pitchFamily="34" charset="0"/>
            <a:ea typeface="Source Sans Pro" panose="020B0503030403020204" pitchFamily="34" charset="0"/>
          </a:endParaRPr>
        </a:p>
        <a:p>
          <a:pPr marL="114300" lvl="1" indent="-114300" algn="l" defTabSz="666750">
            <a:lnSpc>
              <a:spcPct val="90000"/>
            </a:lnSpc>
            <a:spcBef>
              <a:spcPct val="0"/>
            </a:spcBef>
            <a:spcAft>
              <a:spcPct val="15000"/>
            </a:spcAft>
            <a:buChar char="•"/>
          </a:pPr>
          <a:r>
            <a:rPr lang="en-US" sz="1500" kern="1200">
              <a:latin typeface="Source Sans Pro" panose="020B0503030403020204" pitchFamily="34" charset="0"/>
              <a:ea typeface="Source Sans Pro" panose="020B0503030403020204" pitchFamily="34" charset="0"/>
            </a:rPr>
            <a:t>View their score and responses in canvas.</a:t>
          </a:r>
        </a:p>
      </dsp:txBody>
      <dsp:txXfrm>
        <a:off x="0" y="1738274"/>
        <a:ext cx="7319424" cy="1157625"/>
      </dsp:txXfrm>
    </dsp:sp>
    <dsp:sp modelId="{1D09B071-3FA7-4958-8A6F-2B1DECE5A2BD}">
      <dsp:nvSpPr>
        <dsp:cNvPr id="0" name=""/>
        <dsp:cNvSpPr/>
      </dsp:nvSpPr>
      <dsp:spPr>
        <a:xfrm>
          <a:off x="365971" y="1516874"/>
          <a:ext cx="5123596" cy="44280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60" tIns="0" rIns="193660" bIns="0" numCol="1" spcCol="1270" anchor="ctr" anchorCtr="0">
          <a:noAutofit/>
        </a:bodyPr>
        <a:lstStyle/>
        <a:p>
          <a:pPr marL="0" lvl="0" indent="0" algn="l" defTabSz="1066800">
            <a:lnSpc>
              <a:spcPct val="90000"/>
            </a:lnSpc>
            <a:spcBef>
              <a:spcPct val="0"/>
            </a:spcBef>
            <a:spcAft>
              <a:spcPct val="35000"/>
            </a:spcAft>
            <a:buNone/>
            <a:defRPr b="1"/>
          </a:pPr>
          <a:r>
            <a:rPr lang="en-US" sz="2400" b="0" kern="1200">
              <a:latin typeface="Source Sans Pro" panose="020B0503030403020204" pitchFamily="34" charset="0"/>
              <a:ea typeface="Source Sans Pro" panose="020B0503030403020204" pitchFamily="34" charset="0"/>
              <a:cs typeface="Calibri"/>
            </a:rPr>
            <a:t>Students</a:t>
          </a:r>
          <a:endParaRPr lang="en-US" sz="2400" kern="1200">
            <a:ea typeface="Calibri"/>
            <a:cs typeface="Calibri"/>
          </a:endParaRPr>
        </a:p>
      </dsp:txBody>
      <dsp:txXfrm>
        <a:off x="387587" y="1538490"/>
        <a:ext cx="5080364"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042A1-E395-4D26-B54E-CD788829806C}">
      <dsp:nvSpPr>
        <dsp:cNvPr id="0" name=""/>
        <dsp:cNvSpPr/>
      </dsp:nvSpPr>
      <dsp:spPr>
        <a:xfrm>
          <a:off x="2908" y="1418710"/>
          <a:ext cx="2342156" cy="553848"/>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Source Sans Pro"/>
              <a:ea typeface="Source Sans Pro"/>
            </a:rPr>
            <a:t>Create an assignment using the configured LTI</a:t>
          </a:r>
        </a:p>
      </dsp:txBody>
      <dsp:txXfrm>
        <a:off x="19130" y="1434932"/>
        <a:ext cx="2309712" cy="521404"/>
      </dsp:txXfrm>
    </dsp:sp>
    <dsp:sp modelId="{70048F8F-D0AD-417F-9E4A-708427C45C71}">
      <dsp:nvSpPr>
        <dsp:cNvPr id="0" name=""/>
        <dsp:cNvSpPr/>
      </dsp:nvSpPr>
      <dsp:spPr>
        <a:xfrm>
          <a:off x="2504903" y="1497435"/>
          <a:ext cx="338856" cy="396398"/>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Source Sans Pro" panose="020B0503030403020204" pitchFamily="34" charset="0"/>
            <a:ea typeface="Source Sans Pro" panose="020B0503030403020204" pitchFamily="34" charset="0"/>
          </a:endParaRPr>
        </a:p>
      </dsp:txBody>
      <dsp:txXfrm>
        <a:off x="2504903" y="1576715"/>
        <a:ext cx="237199" cy="237838"/>
      </dsp:txXfrm>
    </dsp:sp>
    <dsp:sp modelId="{1282BF70-B9C4-402B-B3B9-42385383E4B0}">
      <dsp:nvSpPr>
        <dsp:cNvPr id="0" name=""/>
        <dsp:cNvSpPr/>
      </dsp:nvSpPr>
      <dsp:spPr>
        <a:xfrm>
          <a:off x="2984418" y="1429686"/>
          <a:ext cx="2340830" cy="531896"/>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Source Sans Pro"/>
              <a:ea typeface="Source Sans Pro"/>
            </a:rPr>
            <a:t>Select the LTI as the assignments External Tool</a:t>
          </a:r>
        </a:p>
      </dsp:txBody>
      <dsp:txXfrm>
        <a:off x="2999997" y="1445265"/>
        <a:ext cx="2309672" cy="500738"/>
      </dsp:txXfrm>
    </dsp:sp>
    <dsp:sp modelId="{87A844B9-8987-4781-8D8B-661301DE9FB5}">
      <dsp:nvSpPr>
        <dsp:cNvPr id="0" name=""/>
        <dsp:cNvSpPr/>
      </dsp:nvSpPr>
      <dsp:spPr>
        <a:xfrm>
          <a:off x="5485086" y="1497435"/>
          <a:ext cx="338856" cy="396398"/>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Source Sans Pro" panose="020B0503030403020204" pitchFamily="34" charset="0"/>
            <a:ea typeface="Source Sans Pro" panose="020B0503030403020204" pitchFamily="34" charset="0"/>
          </a:endParaRPr>
        </a:p>
      </dsp:txBody>
      <dsp:txXfrm>
        <a:off x="5485086" y="1576715"/>
        <a:ext cx="237199" cy="237838"/>
      </dsp:txXfrm>
    </dsp:sp>
    <dsp:sp modelId="{1E084DD6-A120-4EDC-9F50-12E2E09F5C8B}">
      <dsp:nvSpPr>
        <dsp:cNvPr id="0" name=""/>
        <dsp:cNvSpPr/>
      </dsp:nvSpPr>
      <dsp:spPr>
        <a:xfrm>
          <a:off x="5964601" y="1435262"/>
          <a:ext cx="2340830" cy="520743"/>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Source Sans Pro"/>
              <a:ea typeface="Source Sans Pro"/>
            </a:rPr>
            <a:t>Save as an ‘External Tool’ type with open to new tab enabled</a:t>
          </a:r>
        </a:p>
      </dsp:txBody>
      <dsp:txXfrm>
        <a:off x="5979853" y="1450514"/>
        <a:ext cx="2310326" cy="490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0399B-FE28-4898-8630-9FC1F5017000}">
      <dsp:nvSpPr>
        <dsp:cNvPr id="0" name=""/>
        <dsp:cNvSpPr/>
      </dsp:nvSpPr>
      <dsp:spPr>
        <a:xfrm>
          <a:off x="1728" y="0"/>
          <a:ext cx="3685188" cy="1092508"/>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After clicking the assignment button, the instructor will be sent to the assignment details page where they can make edits</a:t>
          </a:r>
        </a:p>
      </dsp:txBody>
      <dsp:txXfrm>
        <a:off x="33726" y="31998"/>
        <a:ext cx="3621192" cy="1028512"/>
      </dsp:txXfrm>
    </dsp:sp>
    <dsp:sp modelId="{2B3139F2-36C8-4445-86A4-3C302011C852}">
      <dsp:nvSpPr>
        <dsp:cNvPr id="0" name=""/>
        <dsp:cNvSpPr/>
      </dsp:nvSpPr>
      <dsp:spPr>
        <a:xfrm>
          <a:off x="4055435" y="89290"/>
          <a:ext cx="781259" cy="91392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055435" y="272075"/>
        <a:ext cx="546881" cy="548356"/>
      </dsp:txXfrm>
    </dsp:sp>
    <dsp:sp modelId="{A02392D2-06D9-49B4-8489-27B5759F19FA}">
      <dsp:nvSpPr>
        <dsp:cNvPr id="0" name=""/>
        <dsp:cNvSpPr/>
      </dsp:nvSpPr>
      <dsp:spPr>
        <a:xfrm>
          <a:off x="5160991" y="0"/>
          <a:ext cx="3685188" cy="1092508"/>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After hitting the ‘Add another  criteria’ button, the instructor is taken to this page</a:t>
          </a:r>
        </a:p>
      </dsp:txBody>
      <dsp:txXfrm>
        <a:off x="5192989" y="31998"/>
        <a:ext cx="3621192" cy="10285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042A1-E395-4D26-B54E-CD788829806C}">
      <dsp:nvSpPr>
        <dsp:cNvPr id="0" name=""/>
        <dsp:cNvSpPr/>
      </dsp:nvSpPr>
      <dsp:spPr>
        <a:xfrm>
          <a:off x="843376" y="125931"/>
          <a:ext cx="1792719" cy="176808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Source Sans Pro"/>
              <a:ea typeface="Source Sans Pro"/>
            </a:rPr>
            <a:t>Example fully configured assessment </a:t>
          </a:r>
        </a:p>
      </dsp:txBody>
      <dsp:txXfrm>
        <a:off x="895161" y="177716"/>
        <a:ext cx="1689149" cy="1664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BFFB0-73FA-4613-8F9B-E35048B334CA}">
      <dsp:nvSpPr>
        <dsp:cNvPr id="0" name=""/>
        <dsp:cNvSpPr/>
      </dsp:nvSpPr>
      <dsp:spPr>
        <a:xfrm>
          <a:off x="7749" y="2513302"/>
          <a:ext cx="594754" cy="8407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latin typeface="Source Sans Pro" panose="020B0503030403020204" pitchFamily="34" charset="0"/>
              <a:ea typeface="Source Sans Pro" panose="020B0503030403020204" pitchFamily="34" charset="0"/>
            </a:rPr>
            <a:t>On chat start:</a:t>
          </a:r>
        </a:p>
      </dsp:txBody>
      <dsp:txXfrm>
        <a:off x="25169" y="2530722"/>
        <a:ext cx="559914" cy="805954"/>
      </dsp:txXfrm>
    </dsp:sp>
    <dsp:sp modelId="{E78575F6-223E-47E8-A798-0CEB9D37E82C}">
      <dsp:nvSpPr>
        <dsp:cNvPr id="0" name=""/>
        <dsp:cNvSpPr/>
      </dsp:nvSpPr>
      <dsp:spPr>
        <a:xfrm>
          <a:off x="661979" y="2859949"/>
          <a:ext cx="126088" cy="147499"/>
        </a:xfrm>
        <a:prstGeom prst="rightArrow">
          <a:avLst>
            <a:gd name="adj1" fmla="val 60000"/>
            <a:gd name="adj2" fmla="val 50000"/>
          </a:avLst>
        </a:prstGeom>
        <a:solidFill>
          <a:srgbClr val="F1BE48"/>
        </a:solidFill>
        <a:ln>
          <a:solidFill>
            <a:srgbClr val="F1BE48"/>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661979" y="2889449"/>
        <a:ext cx="88262" cy="88499"/>
      </dsp:txXfrm>
    </dsp:sp>
    <dsp:sp modelId="{33D12E30-0C9F-451C-9FD4-D60241D308F4}">
      <dsp:nvSpPr>
        <dsp:cNvPr id="0" name=""/>
        <dsp:cNvSpPr/>
      </dsp:nvSpPr>
      <dsp:spPr>
        <a:xfrm>
          <a:off x="840406" y="2513302"/>
          <a:ext cx="594754" cy="8407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latin typeface="Source Sans Pro" panose="020B0503030403020204" pitchFamily="34" charset="0"/>
              <a:ea typeface="Source Sans Pro" panose="020B0503030403020204" pitchFamily="34" charset="0"/>
            </a:rPr>
            <a:t>Create agents and set agent for new user session.</a:t>
          </a:r>
        </a:p>
      </dsp:txBody>
      <dsp:txXfrm>
        <a:off x="857826" y="2530722"/>
        <a:ext cx="559914" cy="805954"/>
      </dsp:txXfrm>
    </dsp:sp>
    <dsp:sp modelId="{5F6DBC8C-A3DF-4DD7-B1E5-7A2EA8E075EB}">
      <dsp:nvSpPr>
        <dsp:cNvPr id="0" name=""/>
        <dsp:cNvSpPr/>
      </dsp:nvSpPr>
      <dsp:spPr>
        <a:xfrm>
          <a:off x="1494636" y="2859949"/>
          <a:ext cx="126088" cy="147499"/>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1494636" y="2889449"/>
        <a:ext cx="88262" cy="88499"/>
      </dsp:txXfrm>
    </dsp:sp>
    <dsp:sp modelId="{468BDEC7-16D2-491C-B8FF-C3754EB5B5F2}">
      <dsp:nvSpPr>
        <dsp:cNvPr id="0" name=""/>
        <dsp:cNvSpPr/>
      </dsp:nvSpPr>
      <dsp:spPr>
        <a:xfrm>
          <a:off x="1673063" y="2513302"/>
          <a:ext cx="594754" cy="8407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latin typeface="Source Sans Pro" panose="020B0503030403020204" pitchFamily="34" charset="0"/>
              <a:ea typeface="Source Sans Pro" panose="020B0503030403020204" pitchFamily="34" charset="0"/>
            </a:rPr>
            <a:t>Fetch rubric and criterion from the database.</a:t>
          </a:r>
        </a:p>
      </dsp:txBody>
      <dsp:txXfrm>
        <a:off x="1690483" y="2530722"/>
        <a:ext cx="559914" cy="805954"/>
      </dsp:txXfrm>
    </dsp:sp>
    <dsp:sp modelId="{41A4C7A8-0159-4E7B-8685-C1964A01FDC8}">
      <dsp:nvSpPr>
        <dsp:cNvPr id="0" name=""/>
        <dsp:cNvSpPr/>
      </dsp:nvSpPr>
      <dsp:spPr>
        <a:xfrm>
          <a:off x="2327293" y="2859949"/>
          <a:ext cx="126088" cy="147499"/>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2327293" y="2889449"/>
        <a:ext cx="88262" cy="88499"/>
      </dsp:txXfrm>
    </dsp:sp>
    <dsp:sp modelId="{97924846-7122-4FA4-84A7-7AB80D1DB7D2}">
      <dsp:nvSpPr>
        <dsp:cNvPr id="0" name=""/>
        <dsp:cNvSpPr/>
      </dsp:nvSpPr>
      <dsp:spPr>
        <a:xfrm>
          <a:off x="2505720" y="2513302"/>
          <a:ext cx="1192055" cy="8407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latin typeface="Source Sans Pro" panose="020B0503030403020204" pitchFamily="34" charset="0"/>
              <a:ea typeface="Source Sans Pro" panose="020B0503030403020204" pitchFamily="34" charset="0"/>
            </a:rPr>
            <a:t>Feed the fetched criterion and rubric into the </a:t>
          </a:r>
          <a:r>
            <a:rPr lang="en-US" sz="900" kern="1200" err="1">
              <a:latin typeface="Source Sans Pro" panose="020B0503030403020204" pitchFamily="34" charset="0"/>
              <a:ea typeface="Source Sans Pro" panose="020B0503030403020204" pitchFamily="34" charset="0"/>
            </a:rPr>
            <a:t>generate_main_question</a:t>
          </a:r>
          <a:r>
            <a:rPr lang="en-US" sz="900" kern="1200">
              <a:latin typeface="Source Sans Pro" panose="020B0503030403020204" pitchFamily="34" charset="0"/>
              <a:ea typeface="Source Sans Pro" panose="020B0503030403020204" pitchFamily="34" charset="0"/>
            </a:rPr>
            <a:t> task.</a:t>
          </a:r>
        </a:p>
      </dsp:txBody>
      <dsp:txXfrm>
        <a:off x="2530346" y="2537928"/>
        <a:ext cx="1142803" cy="791542"/>
      </dsp:txXfrm>
    </dsp:sp>
    <dsp:sp modelId="{FBC438E8-61AC-4C07-A82C-B3E34B407050}">
      <dsp:nvSpPr>
        <dsp:cNvPr id="0" name=""/>
        <dsp:cNvSpPr/>
      </dsp:nvSpPr>
      <dsp:spPr>
        <a:xfrm>
          <a:off x="3757251" y="2859949"/>
          <a:ext cx="126088" cy="147499"/>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3757251" y="2889449"/>
        <a:ext cx="88262" cy="88499"/>
      </dsp:txXfrm>
    </dsp:sp>
    <dsp:sp modelId="{CF7042A1-E395-4D26-B54E-CD788829806C}">
      <dsp:nvSpPr>
        <dsp:cNvPr id="0" name=""/>
        <dsp:cNvSpPr/>
      </dsp:nvSpPr>
      <dsp:spPr>
        <a:xfrm>
          <a:off x="3935677" y="2513302"/>
          <a:ext cx="871512" cy="8407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latin typeface="Source Sans Pro" panose="020B0503030403020204" pitchFamily="34" charset="0"/>
              <a:ea typeface="Source Sans Pro" panose="020B0503030403020204" pitchFamily="34" charset="0"/>
            </a:rPr>
            <a:t>Display the generated main question to the user.</a:t>
          </a:r>
        </a:p>
      </dsp:txBody>
      <dsp:txXfrm>
        <a:off x="3960303" y="2537928"/>
        <a:ext cx="822260" cy="791542"/>
      </dsp:txXfrm>
    </dsp:sp>
    <dsp:sp modelId="{70048F8F-D0AD-417F-9E4A-708427C45C71}">
      <dsp:nvSpPr>
        <dsp:cNvPr id="0" name=""/>
        <dsp:cNvSpPr/>
      </dsp:nvSpPr>
      <dsp:spPr>
        <a:xfrm>
          <a:off x="4866665" y="2859949"/>
          <a:ext cx="126088" cy="147499"/>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4866665" y="2889449"/>
        <a:ext cx="88262" cy="88499"/>
      </dsp:txXfrm>
    </dsp:sp>
    <dsp:sp modelId="{1282BF70-B9C4-402B-B3B9-42385383E4B0}">
      <dsp:nvSpPr>
        <dsp:cNvPr id="0" name=""/>
        <dsp:cNvSpPr/>
      </dsp:nvSpPr>
      <dsp:spPr>
        <a:xfrm>
          <a:off x="5045092" y="2513302"/>
          <a:ext cx="871018" cy="8407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Source Sans Pro" panose="020B0503030403020204" pitchFamily="34" charset="0"/>
              <a:ea typeface="Source Sans Pro" panose="020B0503030403020204" pitchFamily="34" charset="0"/>
            </a:rPr>
            <a:t>On chat message:</a:t>
          </a:r>
        </a:p>
      </dsp:txBody>
      <dsp:txXfrm>
        <a:off x="5069718" y="2537928"/>
        <a:ext cx="821766" cy="791542"/>
      </dsp:txXfrm>
    </dsp:sp>
    <dsp:sp modelId="{914A3FC7-D9BF-4149-B0FE-36AFE8E86902}">
      <dsp:nvSpPr>
        <dsp:cNvPr id="0" name=""/>
        <dsp:cNvSpPr/>
      </dsp:nvSpPr>
      <dsp:spPr>
        <a:xfrm>
          <a:off x="5975586" y="2859949"/>
          <a:ext cx="126088" cy="147499"/>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5975586" y="2889449"/>
        <a:ext cx="88262" cy="88499"/>
      </dsp:txXfrm>
    </dsp:sp>
    <dsp:sp modelId="{7AD883CD-282C-4EDF-94B6-706B6F93EF13}">
      <dsp:nvSpPr>
        <dsp:cNvPr id="0" name=""/>
        <dsp:cNvSpPr/>
      </dsp:nvSpPr>
      <dsp:spPr>
        <a:xfrm>
          <a:off x="6154012" y="2471678"/>
          <a:ext cx="830884" cy="924041"/>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latin typeface="Source Sans Pro" panose="020B0503030403020204" pitchFamily="34" charset="0"/>
              <a:ea typeface="Source Sans Pro" panose="020B0503030403020204" pitchFamily="34" charset="0"/>
            </a:rPr>
            <a:t>Numerate the current follow-up question</a:t>
          </a:r>
        </a:p>
      </dsp:txBody>
      <dsp:txXfrm>
        <a:off x="6178348" y="2496014"/>
        <a:ext cx="782212" cy="875369"/>
      </dsp:txXfrm>
    </dsp:sp>
    <dsp:sp modelId="{18845384-B0A3-47EF-BFFA-0699CB352D05}">
      <dsp:nvSpPr>
        <dsp:cNvPr id="0" name=""/>
        <dsp:cNvSpPr/>
      </dsp:nvSpPr>
      <dsp:spPr>
        <a:xfrm>
          <a:off x="7044372" y="2859949"/>
          <a:ext cx="126088" cy="147499"/>
        </a:xfrm>
        <a:prstGeom prst="rightArrow">
          <a:avLst>
            <a:gd name="adj1" fmla="val 60000"/>
            <a:gd name="adj2" fmla="val 50000"/>
          </a:avLst>
        </a:prstGeom>
        <a:solidFill>
          <a:srgbClr val="F1BE4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Source Sans Pro" panose="020B0503030403020204" pitchFamily="34" charset="0"/>
            <a:ea typeface="Source Sans Pro" panose="020B0503030403020204" pitchFamily="34" charset="0"/>
          </a:endParaRPr>
        </a:p>
      </dsp:txBody>
      <dsp:txXfrm>
        <a:off x="7044372" y="2889449"/>
        <a:ext cx="88262" cy="88499"/>
      </dsp:txXfrm>
    </dsp:sp>
    <dsp:sp modelId="{79CF558E-07EE-4FB3-8726-46C42C3B39D2}">
      <dsp:nvSpPr>
        <dsp:cNvPr id="0" name=""/>
        <dsp:cNvSpPr/>
      </dsp:nvSpPr>
      <dsp:spPr>
        <a:xfrm>
          <a:off x="7222799" y="2539102"/>
          <a:ext cx="1077791" cy="789194"/>
        </a:xfrm>
        <a:prstGeom prst="roundRect">
          <a:avLst>
            <a:gd name="adj" fmla="val 10000"/>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latin typeface="Source Sans Pro" panose="020B0503030403020204" pitchFamily="34" charset="0"/>
              <a:ea typeface="Source Sans Pro" panose="020B0503030403020204" pitchFamily="34" charset="0"/>
            </a:rPr>
            <a:t>Determine whether to use the </a:t>
          </a:r>
          <a:r>
            <a:rPr lang="en-US" sz="700" kern="1200" err="1">
              <a:latin typeface="Source Sans Pro" panose="020B0503030403020204" pitchFamily="34" charset="0"/>
              <a:ea typeface="Source Sans Pro" panose="020B0503030403020204" pitchFamily="34" charset="0"/>
            </a:rPr>
            <a:t>generate_main_question</a:t>
          </a:r>
          <a:r>
            <a:rPr lang="en-US" sz="700" kern="1200">
              <a:latin typeface="Source Sans Pro" panose="020B0503030403020204" pitchFamily="34" charset="0"/>
              <a:ea typeface="Source Sans Pro" panose="020B0503030403020204" pitchFamily="34" charset="0"/>
            </a:rPr>
            <a:t> or </a:t>
          </a:r>
          <a:r>
            <a:rPr lang="en-US" sz="700" kern="1200" err="1">
              <a:latin typeface="Source Sans Pro" panose="020B0503030403020204" pitchFamily="34" charset="0"/>
              <a:ea typeface="Source Sans Pro" panose="020B0503030403020204" pitchFamily="34" charset="0"/>
            </a:rPr>
            <a:t>generate_follow_up</a:t>
          </a:r>
          <a:r>
            <a:rPr lang="en-US" sz="700" kern="1200">
              <a:latin typeface="Source Sans Pro" panose="020B0503030403020204" pitchFamily="34" charset="0"/>
              <a:ea typeface="Source Sans Pro" panose="020B0503030403020204" pitchFamily="34" charset="0"/>
            </a:rPr>
            <a:t> tasks based on the context and user interaction.</a:t>
          </a:r>
        </a:p>
      </dsp:txBody>
      <dsp:txXfrm>
        <a:off x="7245914" y="2562217"/>
        <a:ext cx="1031561" cy="7429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79E2D-649D-4E26-96E6-8FD6F8A2388A}">
      <dsp:nvSpPr>
        <dsp:cNvPr id="0" name=""/>
        <dsp:cNvSpPr/>
      </dsp:nvSpPr>
      <dsp:spPr>
        <a:xfrm>
          <a:off x="0" y="293131"/>
          <a:ext cx="2438399" cy="2646000"/>
        </a:xfrm>
        <a:prstGeom prst="rect">
          <a:avLst/>
        </a:prstGeom>
        <a:solidFill>
          <a:schemeClr val="accent5"/>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89247" tIns="291592" rIns="18924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OpenAI</a:t>
          </a:r>
        </a:p>
        <a:p>
          <a:pPr marL="228600" lvl="2" indent="-114300" algn="l" defTabSz="622300">
            <a:lnSpc>
              <a:spcPct val="90000"/>
            </a:lnSpc>
            <a:spcBef>
              <a:spcPct val="0"/>
            </a:spcBef>
            <a:spcAft>
              <a:spcPct val="15000"/>
            </a:spcAft>
            <a:buChar char="•"/>
          </a:pPr>
          <a:r>
            <a:rPr lang="en-US" sz="1400" kern="1200"/>
            <a:t>GPT-4 Turbo</a:t>
          </a:r>
        </a:p>
        <a:p>
          <a:pPr marL="114300" lvl="1" indent="-114300" algn="l" defTabSz="622300">
            <a:lnSpc>
              <a:spcPct val="90000"/>
            </a:lnSpc>
            <a:spcBef>
              <a:spcPct val="0"/>
            </a:spcBef>
            <a:spcAft>
              <a:spcPct val="15000"/>
            </a:spcAft>
            <a:buChar char="•"/>
          </a:pPr>
          <a:r>
            <a:rPr lang="en-US" sz="1400" kern="1200" err="1"/>
            <a:t>Chainlit</a:t>
          </a:r>
          <a:endParaRPr lang="en-US" sz="1400" kern="1200"/>
        </a:p>
        <a:p>
          <a:pPr marL="228600" lvl="2" indent="-114300" algn="l" defTabSz="622300">
            <a:lnSpc>
              <a:spcPct val="90000"/>
            </a:lnSpc>
            <a:spcBef>
              <a:spcPct val="0"/>
            </a:spcBef>
            <a:spcAft>
              <a:spcPct val="15000"/>
            </a:spcAft>
            <a:buChar char="•"/>
          </a:pPr>
          <a:r>
            <a:rPr lang="en-US" sz="1400" kern="1200" dirty="0"/>
            <a:t>Session State</a:t>
          </a:r>
        </a:p>
        <a:p>
          <a:pPr marL="114300" lvl="1" indent="-114300" algn="l" defTabSz="622300">
            <a:lnSpc>
              <a:spcPct val="90000"/>
            </a:lnSpc>
            <a:spcBef>
              <a:spcPct val="0"/>
            </a:spcBef>
            <a:spcAft>
              <a:spcPct val="15000"/>
            </a:spcAft>
            <a:buChar char="•"/>
          </a:pPr>
          <a:r>
            <a:rPr lang="en-US" sz="1400" kern="1200"/>
            <a:t>Langroid</a:t>
          </a:r>
        </a:p>
        <a:p>
          <a:pPr marL="228600" lvl="2" indent="-114300" algn="l" defTabSz="622300">
            <a:lnSpc>
              <a:spcPct val="90000"/>
            </a:lnSpc>
            <a:spcBef>
              <a:spcPct val="0"/>
            </a:spcBef>
            <a:spcAft>
              <a:spcPct val="15000"/>
            </a:spcAft>
            <a:buChar char="•"/>
          </a:pPr>
          <a:r>
            <a:rPr lang="en-US" sz="1400" kern="1200"/>
            <a:t>Agents</a:t>
          </a:r>
        </a:p>
        <a:p>
          <a:pPr marL="228600" lvl="2" indent="-114300" algn="l" defTabSz="622300">
            <a:lnSpc>
              <a:spcPct val="90000"/>
            </a:lnSpc>
            <a:spcBef>
              <a:spcPct val="0"/>
            </a:spcBef>
            <a:spcAft>
              <a:spcPct val="15000"/>
            </a:spcAft>
            <a:buChar char="•"/>
          </a:pPr>
          <a:r>
            <a:rPr lang="en-US" sz="1400" kern="1200"/>
            <a:t>Tasks</a:t>
          </a:r>
        </a:p>
        <a:p>
          <a:pPr marL="228600" lvl="2" indent="-114300" algn="l" defTabSz="622300">
            <a:lnSpc>
              <a:spcPct val="90000"/>
            </a:lnSpc>
            <a:spcBef>
              <a:spcPct val="0"/>
            </a:spcBef>
            <a:spcAft>
              <a:spcPct val="15000"/>
            </a:spcAft>
            <a:buChar char="•"/>
          </a:pPr>
          <a:r>
            <a:rPr lang="en-US" sz="1400" kern="1200"/>
            <a:t>Tools</a:t>
          </a:r>
        </a:p>
        <a:p>
          <a:pPr marL="342900" lvl="3" indent="-114300" algn="l" defTabSz="622300">
            <a:lnSpc>
              <a:spcPct val="90000"/>
            </a:lnSpc>
            <a:spcBef>
              <a:spcPct val="0"/>
            </a:spcBef>
            <a:spcAft>
              <a:spcPct val="15000"/>
            </a:spcAft>
            <a:buChar char="•"/>
          </a:pPr>
          <a:r>
            <a:rPr lang="en-US" sz="1400" kern="1200" err="1"/>
            <a:t>Pydantic</a:t>
          </a:r>
          <a:r>
            <a:rPr lang="en-US" sz="1400" kern="1200"/>
            <a:t> Model</a:t>
          </a:r>
        </a:p>
        <a:p>
          <a:pPr marL="228600" lvl="2" indent="-114300" algn="l" defTabSz="622300">
            <a:lnSpc>
              <a:spcPct val="90000"/>
            </a:lnSpc>
            <a:spcBef>
              <a:spcPct val="0"/>
            </a:spcBef>
            <a:spcAft>
              <a:spcPct val="15000"/>
            </a:spcAft>
            <a:buChar char="•"/>
          </a:pPr>
          <a:r>
            <a:rPr lang="en-US" sz="1400" kern="1200"/>
            <a:t>Overriding Methods</a:t>
          </a:r>
        </a:p>
      </dsp:txBody>
      <dsp:txXfrm>
        <a:off x="0" y="293131"/>
        <a:ext cx="2438399" cy="2646000"/>
      </dsp:txXfrm>
    </dsp:sp>
    <dsp:sp modelId="{2C34AEA5-EED9-4BCA-B064-1389408728FF}">
      <dsp:nvSpPr>
        <dsp:cNvPr id="0" name=""/>
        <dsp:cNvSpPr/>
      </dsp:nvSpPr>
      <dsp:spPr>
        <a:xfrm>
          <a:off x="121919" y="86491"/>
          <a:ext cx="1706879" cy="413280"/>
        </a:xfrm>
        <a:prstGeom prst="roundRect">
          <a:avLst/>
        </a:prstGeom>
        <a:solidFill>
          <a:srgbClr val="C81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 tIns="0" rIns="64516" bIns="0" numCol="1" spcCol="1270" anchor="ctr" anchorCtr="0">
          <a:noAutofit/>
        </a:bodyPr>
        <a:lstStyle/>
        <a:p>
          <a:pPr marL="0" lvl="0" indent="0" algn="l" defTabSz="622300">
            <a:lnSpc>
              <a:spcPct val="90000"/>
            </a:lnSpc>
            <a:spcBef>
              <a:spcPct val="0"/>
            </a:spcBef>
            <a:spcAft>
              <a:spcPct val="35000"/>
            </a:spcAft>
            <a:buNone/>
          </a:pPr>
          <a:r>
            <a:rPr lang="en-US" sz="1400" kern="1200">
              <a:latin typeface="Source Sans Pro" panose="020B0503030403020204" pitchFamily="34" charset="0"/>
              <a:ea typeface="Source Sans Pro" panose="020B0503030403020204" pitchFamily="34" charset="0"/>
            </a:rPr>
            <a:t>Components</a:t>
          </a:r>
        </a:p>
      </dsp:txBody>
      <dsp:txXfrm>
        <a:off x="142094" y="106666"/>
        <a:ext cx="1666529"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D26C-F381-4FF8-BF1D-0A346C7E3090}">
      <dsp:nvSpPr>
        <dsp:cNvPr id="0" name=""/>
        <dsp:cNvSpPr/>
      </dsp:nvSpPr>
      <dsp:spPr>
        <a:xfrm>
          <a:off x="0" y="0"/>
          <a:ext cx="4077584" cy="80496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Univers 67 CondensedBold"/>
            </a:rPr>
            <a:t>Selection</a:t>
          </a:r>
          <a:endParaRPr lang="en-US" sz="2400" kern="1200" dirty="0"/>
        </a:p>
      </dsp:txBody>
      <dsp:txXfrm>
        <a:off x="39295" y="39295"/>
        <a:ext cx="3998994" cy="726370"/>
      </dsp:txXfrm>
    </dsp:sp>
    <dsp:sp modelId="{AA1F6D5F-FF19-49B1-8FA1-DF0337450718}">
      <dsp:nvSpPr>
        <dsp:cNvPr id="0" name=""/>
        <dsp:cNvSpPr/>
      </dsp:nvSpPr>
      <dsp:spPr>
        <a:xfrm>
          <a:off x="0" y="814322"/>
          <a:ext cx="4077584" cy="2905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63"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latin typeface="Source Sans Pro"/>
              <a:ea typeface="Source Sans Pro"/>
            </a:rPr>
            <a:t>Framework Swap</a:t>
          </a:r>
          <a:endParaRPr lang="en-US" sz="1800" kern="1200" dirty="0"/>
        </a:p>
        <a:p>
          <a:pPr marL="342900" lvl="2" indent="-171450" algn="l" defTabSz="800100" rtl="0">
            <a:lnSpc>
              <a:spcPct val="90000"/>
            </a:lnSpc>
            <a:spcBef>
              <a:spcPct val="0"/>
            </a:spcBef>
            <a:spcAft>
              <a:spcPct val="20000"/>
            </a:spcAft>
            <a:buChar char="•"/>
          </a:pPr>
          <a:r>
            <a:rPr lang="en-US" sz="1800" kern="1200" err="1">
              <a:latin typeface="Source Sans Pro"/>
              <a:ea typeface="Source Sans Pro"/>
            </a:rPr>
            <a:t>Langchain's</a:t>
          </a:r>
          <a:r>
            <a:rPr lang="en-US" sz="1800" kern="1200">
              <a:latin typeface="Source Sans Pro"/>
              <a:ea typeface="Source Sans Pro"/>
            </a:rPr>
            <a:t> Limitation</a:t>
          </a:r>
        </a:p>
        <a:p>
          <a:pPr marL="514350" lvl="3" indent="-171450" algn="l" defTabSz="800100" rtl="0">
            <a:lnSpc>
              <a:spcPct val="90000"/>
            </a:lnSpc>
            <a:spcBef>
              <a:spcPct val="0"/>
            </a:spcBef>
            <a:spcAft>
              <a:spcPct val="20000"/>
            </a:spcAft>
            <a:buChar char="•"/>
          </a:pPr>
          <a:r>
            <a:rPr lang="en-US" sz="1800" kern="1200" dirty="0">
              <a:latin typeface="Source Sans Pro"/>
              <a:ea typeface="Source Sans Pro"/>
            </a:rPr>
            <a:t>Reasoning + Act (</a:t>
          </a:r>
          <a:r>
            <a:rPr lang="en-US" sz="1800" kern="1200" dirty="0" err="1">
              <a:latin typeface="Source Sans Pro"/>
              <a:ea typeface="Source Sans Pro"/>
            </a:rPr>
            <a:t>ReAct</a:t>
          </a:r>
          <a:r>
            <a:rPr lang="en-US" sz="1800" kern="1200" dirty="0">
              <a:latin typeface="Source Sans Pro"/>
              <a:ea typeface="Source Sans Pro"/>
            </a:rPr>
            <a:t>) Agent</a:t>
          </a:r>
        </a:p>
        <a:p>
          <a:pPr marL="514350" lvl="3" indent="-171450" algn="l" defTabSz="800100">
            <a:lnSpc>
              <a:spcPct val="90000"/>
            </a:lnSpc>
            <a:spcBef>
              <a:spcPct val="0"/>
            </a:spcBef>
            <a:spcAft>
              <a:spcPct val="20000"/>
            </a:spcAft>
            <a:buChar char="•"/>
          </a:pPr>
          <a:r>
            <a:rPr lang="en-US" sz="1800" kern="1200" dirty="0">
              <a:latin typeface="Source Sans Pro"/>
              <a:ea typeface="Source Sans Pro"/>
            </a:rPr>
            <a:t>Incorrect Tool/Function Calling</a:t>
          </a:r>
          <a:endParaRPr lang="en-US" sz="1800" kern="1200" dirty="0"/>
        </a:p>
        <a:p>
          <a:pPr marL="342900" lvl="2" indent="-171450" algn="l" defTabSz="800100">
            <a:lnSpc>
              <a:spcPct val="90000"/>
            </a:lnSpc>
            <a:spcBef>
              <a:spcPct val="0"/>
            </a:spcBef>
            <a:spcAft>
              <a:spcPct val="20000"/>
            </a:spcAft>
            <a:buChar char="•"/>
          </a:pPr>
          <a:r>
            <a:rPr lang="en-US" sz="1800" kern="1200" dirty="0">
              <a:latin typeface="Source Sans Pro"/>
              <a:ea typeface="Source Sans Pro"/>
            </a:rPr>
            <a:t>Open-Source</a:t>
          </a:r>
        </a:p>
        <a:p>
          <a:pPr marL="342900" lvl="2" indent="-171450" algn="l" defTabSz="800100" rtl="0">
            <a:lnSpc>
              <a:spcPct val="90000"/>
            </a:lnSpc>
            <a:spcBef>
              <a:spcPct val="0"/>
            </a:spcBef>
            <a:spcAft>
              <a:spcPct val="20000"/>
            </a:spcAft>
            <a:buChar char="•"/>
          </a:pPr>
          <a:r>
            <a:rPr lang="en-US" sz="1800" kern="1200" dirty="0">
              <a:latin typeface="Source Sans Pro"/>
              <a:ea typeface="Source Sans Pro"/>
            </a:rPr>
            <a:t>Custom Functions</a:t>
          </a:r>
        </a:p>
        <a:p>
          <a:pPr marL="342900" lvl="2" indent="-171450" algn="l" defTabSz="800100" rtl="0">
            <a:lnSpc>
              <a:spcPct val="90000"/>
            </a:lnSpc>
            <a:spcBef>
              <a:spcPct val="0"/>
            </a:spcBef>
            <a:spcAft>
              <a:spcPct val="20000"/>
            </a:spcAft>
            <a:buChar char="•"/>
          </a:pPr>
          <a:r>
            <a:rPr lang="en-US" sz="1800" kern="1200" dirty="0">
              <a:latin typeface="Source Sans Pro"/>
              <a:ea typeface="Source Sans Pro"/>
            </a:rPr>
            <a:t>More Consistent</a:t>
          </a:r>
        </a:p>
      </dsp:txBody>
      <dsp:txXfrm>
        <a:off x="0" y="814322"/>
        <a:ext cx="4077584" cy="29051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D26C-F381-4FF8-BF1D-0A346C7E3090}">
      <dsp:nvSpPr>
        <dsp:cNvPr id="0" name=""/>
        <dsp:cNvSpPr/>
      </dsp:nvSpPr>
      <dsp:spPr>
        <a:xfrm>
          <a:off x="0" y="100460"/>
          <a:ext cx="4088367" cy="583104"/>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Univers 67 CondensedBold"/>
            </a:rPr>
            <a:t>Added Benefits</a:t>
          </a:r>
          <a:endParaRPr lang="en-US" sz="2400" kern="1200" dirty="0"/>
        </a:p>
      </dsp:txBody>
      <dsp:txXfrm>
        <a:off x="28465" y="128925"/>
        <a:ext cx="4031437" cy="526174"/>
      </dsp:txXfrm>
    </dsp:sp>
    <dsp:sp modelId="{9F38FCDD-1281-4827-B293-710CC6EF5FCD}">
      <dsp:nvSpPr>
        <dsp:cNvPr id="0" name=""/>
        <dsp:cNvSpPr/>
      </dsp:nvSpPr>
      <dsp:spPr>
        <a:xfrm>
          <a:off x="0" y="714735"/>
          <a:ext cx="4088367" cy="262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806" tIns="25400" rIns="142240" bIns="25400" numCol="1" spcCol="1270" anchor="t" anchorCtr="0">
          <a:noAutofit/>
        </a:bodyPr>
        <a:lstStyle/>
        <a:p>
          <a:pPr marL="228600" lvl="1" indent="-228600" algn="l" defTabSz="889000" rtl="0">
            <a:lnSpc>
              <a:spcPct val="100000"/>
            </a:lnSpc>
            <a:spcBef>
              <a:spcPct val="0"/>
            </a:spcBef>
            <a:spcAft>
              <a:spcPct val="20000"/>
            </a:spcAft>
            <a:buChar char="•"/>
          </a:pPr>
          <a:r>
            <a:rPr lang="en-US" sz="2000" kern="1200" dirty="0">
              <a:solidFill>
                <a:srgbClr val="000000"/>
              </a:solidFill>
              <a:latin typeface="Source Sans Pro" panose="020B0503030403020204" pitchFamily="34" charset="0"/>
              <a:ea typeface="Source Sans Pro" panose="020B0503030403020204" pitchFamily="34" charset="0"/>
              <a:cs typeface="Arial"/>
            </a:rPr>
            <a:t>AI Struggles to Gauge Progress</a:t>
          </a:r>
          <a:endParaRPr lang="en-US" sz="2000" kern="1200" dirty="0">
            <a:latin typeface="Source Sans Pro" panose="020B0503030403020204" pitchFamily="34" charset="0"/>
            <a:ea typeface="Source Sans Pro" panose="020B0503030403020204" pitchFamily="34" charset="0"/>
            <a:cs typeface="Arial"/>
          </a:endParaRPr>
        </a:p>
        <a:p>
          <a:pPr marL="228600" lvl="1" indent="-228600" algn="l" defTabSz="889000">
            <a:lnSpc>
              <a:spcPct val="100000"/>
            </a:lnSpc>
            <a:spcBef>
              <a:spcPct val="0"/>
            </a:spcBef>
            <a:spcAft>
              <a:spcPct val="20000"/>
            </a:spcAft>
            <a:buChar char="•"/>
          </a:pPr>
          <a:r>
            <a:rPr lang="en-US" sz="2000" kern="1200" dirty="0" err="1">
              <a:solidFill>
                <a:srgbClr val="000000"/>
              </a:solidFill>
              <a:latin typeface="Source Sans Pro" panose="020B0503030403020204" pitchFamily="34" charset="0"/>
              <a:ea typeface="Source Sans Pro" panose="020B0503030403020204" pitchFamily="34" charset="0"/>
              <a:cs typeface="Arial"/>
            </a:rPr>
            <a:t>Langroid</a:t>
          </a:r>
          <a:r>
            <a:rPr lang="en-US" sz="2000" kern="1200" dirty="0">
              <a:solidFill>
                <a:srgbClr val="000000"/>
              </a:solidFill>
              <a:latin typeface="Source Sans Pro" panose="020B0503030403020204" pitchFamily="34" charset="0"/>
              <a:ea typeface="Source Sans Pro" panose="020B0503030403020204" pitchFamily="34" charset="0"/>
              <a:cs typeface="Arial"/>
            </a:rPr>
            <a:t> Custom Tools/Functions</a:t>
          </a:r>
        </a:p>
        <a:p>
          <a:pPr marL="457200" lvl="2" indent="-228600" algn="l" defTabSz="889000" rtl="0">
            <a:lnSpc>
              <a:spcPct val="100000"/>
            </a:lnSpc>
            <a:spcBef>
              <a:spcPct val="0"/>
            </a:spcBef>
            <a:spcAft>
              <a:spcPct val="20000"/>
            </a:spcAft>
            <a:buChar char="•"/>
          </a:pPr>
          <a:r>
            <a:rPr lang="en-US" sz="2000" kern="1200" dirty="0">
              <a:latin typeface="Source Sans Pro" panose="020B0503030403020204" pitchFamily="34" charset="0"/>
              <a:ea typeface="Source Sans Pro" panose="020B0503030403020204" pitchFamily="34" charset="0"/>
              <a:cs typeface="Arial"/>
            </a:rPr>
            <a:t>Track Confirmed Questions</a:t>
          </a:r>
        </a:p>
        <a:p>
          <a:pPr marL="457200" lvl="2" indent="-228600" algn="l" defTabSz="889000">
            <a:lnSpc>
              <a:spcPct val="100000"/>
            </a:lnSpc>
            <a:spcBef>
              <a:spcPct val="0"/>
            </a:spcBef>
            <a:spcAft>
              <a:spcPct val="20000"/>
            </a:spcAft>
            <a:buChar char="•"/>
          </a:pPr>
          <a:r>
            <a:rPr lang="en-US" sz="2000" kern="1200" dirty="0">
              <a:solidFill>
                <a:srgbClr val="000000"/>
              </a:solidFill>
              <a:latin typeface="Source Sans Pro" panose="020B0503030403020204" pitchFamily="34" charset="0"/>
              <a:ea typeface="Source Sans Pro" panose="020B0503030403020204" pitchFamily="34" charset="0"/>
              <a:cs typeface="Arial"/>
            </a:rPr>
            <a:t>Limit Follow-Up Questions</a:t>
          </a:r>
          <a:endParaRPr lang="en-US" sz="2000" kern="1200" dirty="0">
            <a:latin typeface="Source Sans Pro" panose="020B0503030403020204" pitchFamily="34" charset="0"/>
            <a:ea typeface="Source Sans Pro" panose="020B0503030403020204" pitchFamily="34" charset="0"/>
          </a:endParaRPr>
        </a:p>
        <a:p>
          <a:pPr marL="228600" lvl="1" indent="-228600" algn="l" defTabSz="889000" rtl="0">
            <a:lnSpc>
              <a:spcPct val="100000"/>
            </a:lnSpc>
            <a:spcBef>
              <a:spcPct val="0"/>
            </a:spcBef>
            <a:spcAft>
              <a:spcPct val="20000"/>
            </a:spcAft>
            <a:buChar char="•"/>
          </a:pPr>
          <a:r>
            <a:rPr lang="en-US" sz="2000" kern="1200" dirty="0" err="1">
              <a:latin typeface="Source Sans Pro" panose="020B0503030403020204" pitchFamily="34" charset="0"/>
              <a:ea typeface="Source Sans Pro" panose="020B0503030403020204" pitchFamily="34" charset="0"/>
              <a:cs typeface="Arial"/>
            </a:rPr>
            <a:t>Langroid</a:t>
          </a:r>
          <a:r>
            <a:rPr lang="en-US" sz="2000" kern="1200" dirty="0">
              <a:latin typeface="Source Sans Pro" panose="020B0503030403020204" pitchFamily="34" charset="0"/>
              <a:ea typeface="Source Sans Pro" panose="020B0503030403020204" pitchFamily="34" charset="0"/>
              <a:cs typeface="Arial"/>
            </a:rPr>
            <a:t> Chat History</a:t>
          </a:r>
        </a:p>
        <a:p>
          <a:pPr marL="457200" lvl="2" indent="-228600" algn="l" defTabSz="889000" rtl="0">
            <a:lnSpc>
              <a:spcPct val="100000"/>
            </a:lnSpc>
            <a:spcBef>
              <a:spcPct val="0"/>
            </a:spcBef>
            <a:spcAft>
              <a:spcPct val="20000"/>
            </a:spcAft>
            <a:buChar char="•"/>
          </a:pPr>
          <a:r>
            <a:rPr lang="en-US" sz="2000" kern="1200" dirty="0">
              <a:latin typeface="Source Sans Pro" panose="020B0503030403020204" pitchFamily="34" charset="0"/>
              <a:ea typeface="Source Sans Pro" panose="020B0503030403020204" pitchFamily="34" charset="0"/>
              <a:cs typeface="Arial"/>
            </a:rPr>
            <a:t>Relevant Follow-Up</a:t>
          </a:r>
        </a:p>
      </dsp:txBody>
      <dsp:txXfrm>
        <a:off x="0" y="714735"/>
        <a:ext cx="4088367" cy="26237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5/1/2024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5/1/2024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A6D18E-8B09-B24B-9169-4FC527B8D84F}" type="slidenum">
              <a:rPr lang="en-US" smtClean="0"/>
              <a:pPr/>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8648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10</a:t>
            </a:fld>
            <a:endParaRPr lang="en-US"/>
          </a:p>
        </p:txBody>
      </p:sp>
    </p:spTree>
    <p:extLst>
      <p:ext uri="{BB962C8B-B14F-4D97-AF65-F5344CB8AC3E}">
        <p14:creationId xmlns:p14="http://schemas.microsoft.com/office/powerpoint/2010/main" val="120130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11</a:t>
            </a:fld>
            <a:endParaRPr lang="en-US"/>
          </a:p>
        </p:txBody>
      </p:sp>
    </p:spTree>
    <p:extLst>
      <p:ext uri="{BB962C8B-B14F-4D97-AF65-F5344CB8AC3E}">
        <p14:creationId xmlns:p14="http://schemas.microsoft.com/office/powerpoint/2010/main" val="305698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12</a:t>
            </a:fld>
            <a:endParaRPr lang="en-US"/>
          </a:p>
        </p:txBody>
      </p:sp>
    </p:spTree>
    <p:extLst>
      <p:ext uri="{BB962C8B-B14F-4D97-AF65-F5344CB8AC3E}">
        <p14:creationId xmlns:p14="http://schemas.microsoft.com/office/powerpoint/2010/main" val="127112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Slide Number Placeholder 3"/>
          <p:cNvSpPr>
            <a:spLocks noGrp="1"/>
          </p:cNvSpPr>
          <p:nvPr>
            <p:ph type="sldNum" sz="quarter" idx="10"/>
          </p:nvPr>
        </p:nvSpPr>
        <p:spPr/>
        <p:txBody>
          <a:bodyPr/>
          <a:lstStyle/>
          <a:p>
            <a:fld id="{24A6D18E-8B09-B24B-9169-4FC527B8D84F}" type="slidenum">
              <a:rPr lang="en-US" smtClean="0"/>
              <a:pPr/>
              <a:t>13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8663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Source Sans Pro" panose="020B0503030403020204" pitchFamily="34" charset="0"/>
                <a:ea typeface="Source Sans Pro" panose="020B0503030403020204" pitchFamily="34" charset="0"/>
              </a:rPr>
              <a:t>Chat Agents are message transformers that handle interactions between the three responders which are message transformation methods that can be used.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Source Sans Pro" panose="020B0503030403020204" pitchFamily="34" charset="0"/>
                <a:ea typeface="Source Sans Pro" panose="020B0503030403020204" pitchFamily="34" charset="0"/>
              </a:rPr>
              <a:t>There are three default responders in the Langroid framework, the LLM, the Agent, and the User.  Each of these responders receive the message input and responds with a message.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Source Sans Pro" panose="020B0503030403020204" pitchFamily="34" charset="0"/>
                <a:ea typeface="Source Sans Pro" panose="020B0503030403020204" pitchFamily="34" charset="0"/>
              </a:rPr>
              <a:t>LLM is the LLM response, Agent would be a tool or function-calling response, User would be retrieving manual input from the user. Chat Agents also handle message history which reduces the complexity of storing messages.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Source Sans Pro" panose="020B0503030403020204" pitchFamily="34" charset="0"/>
                <a:ea typeface="Source Sans Pro" panose="020B0503030403020204" pitchFamily="34" charset="0"/>
              </a:rPr>
              <a:t>One of the benefits of using Langroid was that it was built to simplify the developer experience, which allowed us to override the Responders. In the original design of Langroid, it worked much like an interaction loop, but in our project, we did not want the user to directly interact with the LLM.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Source Sans Pro" panose="020B0503030403020204" pitchFamily="34" charset="0"/>
                <a:ea typeface="Source Sans Pro" panose="020B0503030403020204" pitchFamily="34" charset="0"/>
              </a:rPr>
              <a:t>For our project we determined we wanted to create two Agents, one for Instructor and one for Grading to encapsulate chat history and tools. The Instructor agent handles the delivery and generation of the assessment and the Grader agent handles grading the assessment. We set two different temperatures for the OpenAI model, higher values will result in a more variance of output while lower temperatures make the output more deterministic. We set a temperature of .7 for the Instructor, and .1 for Grader to try to achieve a diverse but equal playing field.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Source Sans Pro" panose="020B0503030403020204" pitchFamily="34" charset="0"/>
                <a:ea typeface="Source Sans Pro" panose="020B0503030403020204" pitchFamily="34" charset="0"/>
              </a:rPr>
              <a:t>While Agents handle message transformation and chat history, Tasks serve as an abstraction. I’ll discuss how Tasks are used in hand with Agents to deliver interactions.</a:t>
            </a:r>
          </a:p>
          <a:p>
            <a:r>
              <a:rPr lang="en-US" sz="1200" b="0">
                <a:latin typeface="Source Sans Pro" panose="020B0503030403020204" pitchFamily="34" charset="0"/>
                <a:ea typeface="Source Sans Pro" panose="020B0503030403020204" pitchFamily="34" charset="0"/>
              </a:rPr>
              <a:t> </a:t>
            </a:r>
          </a:p>
        </p:txBody>
      </p:sp>
      <p:sp>
        <p:nvSpPr>
          <p:cNvPr id="4" name="Slide Number Placeholder 3"/>
          <p:cNvSpPr>
            <a:spLocks noGrp="1"/>
          </p:cNvSpPr>
          <p:nvPr>
            <p:ph type="sldNum" sz="quarter" idx="10"/>
          </p:nvPr>
        </p:nvSpPr>
        <p:spPr/>
        <p:txBody>
          <a:bodyPr/>
          <a:lstStyle/>
          <a:p>
            <a:fld id="{24A6D18E-8B09-B24B-9169-4FC527B8D84F}" type="slidenum">
              <a:rPr lang="en-US" smtClean="0"/>
              <a:pPr/>
              <a:t>14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2012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Source Sans Pro" panose="020B0503030403020204" pitchFamily="34" charset="0"/>
                <a:ea typeface="Source Sans Pro" panose="020B0503030403020204" pitchFamily="34" charset="0"/>
              </a:rPr>
              <a:t>Chat Agents are message transformers that handle interactions between the three responders which are message transformation methods that can be used.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Source Sans Pro" panose="020B0503030403020204" pitchFamily="34" charset="0"/>
                <a:ea typeface="Source Sans Pro" panose="020B0503030403020204" pitchFamily="34" charset="0"/>
              </a:rPr>
              <a:t>There are three default responders in the </a:t>
            </a:r>
            <a:r>
              <a:rPr lang="en-US" sz="1200" b="0" dirty="0" err="1">
                <a:latin typeface="Source Sans Pro" panose="020B0503030403020204" pitchFamily="34" charset="0"/>
                <a:ea typeface="Source Sans Pro" panose="020B0503030403020204" pitchFamily="34" charset="0"/>
              </a:rPr>
              <a:t>Langroid</a:t>
            </a:r>
            <a:r>
              <a:rPr lang="en-US" sz="1200" b="0" dirty="0">
                <a:latin typeface="Source Sans Pro" panose="020B0503030403020204" pitchFamily="34" charset="0"/>
                <a:ea typeface="Source Sans Pro" panose="020B0503030403020204" pitchFamily="34" charset="0"/>
              </a:rPr>
              <a:t> framework, the LLM, the Agent, and the User.  Each of these responders receive the message input and responds with a message.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Source Sans Pro" panose="020B0503030403020204" pitchFamily="34" charset="0"/>
                <a:ea typeface="Source Sans Pro" panose="020B0503030403020204" pitchFamily="34" charset="0"/>
              </a:rPr>
              <a:t>LLM is the LLM response, Agent would be a tool or function-calling response, User would be retrieving manual input from the user. Chat Agents also handle message history which reduces the complexity of storing messages.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dirty="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Source Sans Pro" panose="020B0503030403020204" pitchFamily="34" charset="0"/>
                <a:ea typeface="Source Sans Pro" panose="020B0503030403020204" pitchFamily="34" charset="0"/>
              </a:rPr>
              <a:t>One of the benefits of using </a:t>
            </a:r>
            <a:r>
              <a:rPr lang="en-US" sz="1200" b="0" dirty="0" err="1">
                <a:latin typeface="Source Sans Pro" panose="020B0503030403020204" pitchFamily="34" charset="0"/>
                <a:ea typeface="Source Sans Pro" panose="020B0503030403020204" pitchFamily="34" charset="0"/>
              </a:rPr>
              <a:t>Langroid</a:t>
            </a:r>
            <a:r>
              <a:rPr lang="en-US" sz="1200" b="0" dirty="0">
                <a:latin typeface="Source Sans Pro" panose="020B0503030403020204" pitchFamily="34" charset="0"/>
                <a:ea typeface="Source Sans Pro" panose="020B0503030403020204" pitchFamily="34" charset="0"/>
              </a:rPr>
              <a:t> was that it was built to simplify the developer experience, which allowed us to override the Responders. In the original design of </a:t>
            </a:r>
            <a:r>
              <a:rPr lang="en-US" sz="1200" b="0" dirty="0" err="1">
                <a:latin typeface="Source Sans Pro" panose="020B0503030403020204" pitchFamily="34" charset="0"/>
                <a:ea typeface="Source Sans Pro" panose="020B0503030403020204" pitchFamily="34" charset="0"/>
              </a:rPr>
              <a:t>Langroid</a:t>
            </a:r>
            <a:r>
              <a:rPr lang="en-US" sz="1200" b="0" dirty="0">
                <a:latin typeface="Source Sans Pro" panose="020B0503030403020204" pitchFamily="34" charset="0"/>
                <a:ea typeface="Source Sans Pro" panose="020B0503030403020204" pitchFamily="34" charset="0"/>
              </a:rPr>
              <a:t>, it worked much like an interaction loop, but in our project, we did not want the user to directly interact with the LLM.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dirty="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dirty="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Source Sans Pro" panose="020B0503030403020204" pitchFamily="34" charset="0"/>
                <a:ea typeface="Source Sans Pro" panose="020B0503030403020204" pitchFamily="34" charset="0"/>
              </a:rPr>
              <a:t>For our project we determined we wanted to create two Agents, one for Instructor and one for Grading to encapsulate chat history and tools. The Instructor agent handles the delivery and generation of the assessment and the Grader agent handles grading the assessment. We set two different temperatures for the OpenAI model, higher values will result in a more variance of output while lower temperatures make the output more deterministic. We set a temperature of .7 for the Instructor, and .1 for Grader to try to achieve a diverse but equal playing field.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dirty="0">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Source Sans Pro" panose="020B0503030403020204" pitchFamily="34" charset="0"/>
                <a:ea typeface="Source Sans Pro" panose="020B0503030403020204" pitchFamily="34" charset="0"/>
              </a:rPr>
              <a:t>While Agents handle message transformation and chat history, Tasks serve as an abstraction. I’ll discuss how Tasks are used in hand with Agents to deliver interactions.</a:t>
            </a:r>
          </a:p>
          <a:p>
            <a:r>
              <a:rPr lang="en-US" sz="1200" b="0" dirty="0">
                <a:latin typeface="Source Sans Pro" panose="020B0503030403020204" pitchFamily="34" charset="0"/>
                <a:ea typeface="Source Sans Pro" panose="020B0503030403020204" pitchFamily="34" charset="0"/>
              </a:rPr>
              <a:t> </a:t>
            </a:r>
          </a:p>
        </p:txBody>
      </p:sp>
      <p:sp>
        <p:nvSpPr>
          <p:cNvPr id="4" name="Slide Number Placeholder 3"/>
          <p:cNvSpPr>
            <a:spLocks noGrp="1"/>
          </p:cNvSpPr>
          <p:nvPr>
            <p:ph type="sldNum" sz="quarter" idx="10"/>
          </p:nvPr>
        </p:nvSpPr>
        <p:spPr/>
        <p:txBody>
          <a:bodyPr/>
          <a:lstStyle/>
          <a:p>
            <a:fld id="{24A6D18E-8B09-B24B-9169-4FC527B8D84F}" type="slidenum">
              <a:rPr lang="en-US" smtClean="0"/>
              <a:pPr/>
              <a:t>15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43670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Alex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onto Tasks, which are orchestrators for Agents. The Task’s main job is to invoke sequentially the responder methods, and in our case since we removed User, it would be the LLM and the Agent. There is a feature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Langroid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 allows us to “chain” or have sub-tasks which tacks on the sub-task as a “entity” or Responder in the methods. So, the process would go through sequentially LLM, Agent, sub-task (if any).  Tasks can also communicate between Agents, which is helpful when storing the conversation history into a source Agent.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task is where we provide the system message, in our case, crafted from our prompt engineering to provide the AI with feedback or instructions. The task will keep looping through the responders until it finds a valid response, or meaningful response.</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our project we have four main tasks, generating a follow up question, generating a main question, detecting malicious activity, and redirecting off-topic responses. What makes the follow-up task unique task is that it chains together generating the follow up, detecting malicious response, and detecting and redirecting off-topic responses. It does this all with one statement. This proactively checks for those two scenarios and responds accordingly with the tools before generating a follow up.  We have made some configuration changes to the Tasks to only stop when the Agent responds, in this case, a tool. I’ll explain why we need custom tools and how tools affect our project.</a:t>
            </a:r>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1445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Alex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onto Tasks, which are orchestrators for Agents. The Task’s main job is to invoke sequentially the responder methods, and in our case since we removed User, it would be the LLM and the Agent. There is a feature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Langroid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 allows us to “chain” or have sub-tasks which tacks on the sub-task as a “entity” or Responder in the methods. So, the process would go through sequentially LLM, Agent, sub-task (if any).  Tasks can also communicate between Agents, which is helpful when storing the conversation history into a source Agent.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task is where we provide the system message, in our case, crafted from our prompt engineering to provide the AI with feedback or instructions. The task will keep looping through the responders until it finds a valid response, or meaningful response.</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our project we have four main tasks, generating a follow up question, generating a main question, detecting malicious activity, and redirecting off-topic responses. What makes the follow-up task unique task is that it chains together generating the follow up, detecting malicious response, and detecting and redirecting off-topic responses. It does this all with one statement. This proactively checks for those two scenarios and responds accordingly with the tools before generating a follow up.  We have made some configuration changes to the Tasks to only stop when the Agent responds, in this case, a tool. I’ll explain why we need custom tools and how tools affect our project.</a:t>
            </a:r>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696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Alex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After explaining how tasks flow information among agents and sub-tasks let’s talk about tools. Since LLMs under normal conditions generate unstructured output, we wanted functionality that would allow us to deliver a clear and structured responses that did not include any nonces. We can achieve this by using Langroid Tool’s which allows us to instruct the LLM how to format its output using </a:t>
            </a:r>
            <a:r>
              <a:rPr lang="en-US" sz="1800" kern="100" err="1">
                <a:effectLst/>
                <a:latin typeface="Aptos" panose="020B0004020202020204" pitchFamily="34" charset="0"/>
                <a:ea typeface="Aptos" panose="020B0004020202020204" pitchFamily="34" charset="0"/>
                <a:cs typeface="Times New Roman" panose="02020603050405020304" pitchFamily="18" charset="0"/>
              </a:rPr>
              <a:t>Pydantic</a:t>
            </a:r>
            <a:r>
              <a:rPr lang="en-US" sz="1800" kern="100">
                <a:effectLst/>
                <a:latin typeface="Aptos" panose="020B0004020202020204" pitchFamily="34" charset="0"/>
                <a:ea typeface="Aptos" panose="020B0004020202020204" pitchFamily="34" charset="0"/>
                <a:cs typeface="Times New Roman" panose="02020603050405020304" pitchFamily="18" charset="0"/>
              </a:rPr>
              <a:t> models, or rather simply, JSON format. These Tools are loaded to the Agent which looks at the purpose variable to identify how the tool should be used and when to use it.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When we switched from a previous framework, which we will discuss later, we found that there was no ability to create custom functions when dealing with scenarios. Let’s take for example, we want to respond to a user but we only want the interaction to last 5 rounds, how do we instruct the LLM to act on this with Python? What happens if the user was way off-topic, do you count the LLM’s response as follow up? The solution was </a:t>
            </a:r>
            <a:r>
              <a:rPr lang="en-US" sz="1800" kern="100" err="1">
                <a:effectLst/>
                <a:latin typeface="Aptos" panose="020B0004020202020204" pitchFamily="34" charset="0"/>
                <a:ea typeface="Aptos" panose="020B0004020202020204" pitchFamily="34" charset="0"/>
                <a:cs typeface="Times New Roman" panose="02020603050405020304" pitchFamily="18" charset="0"/>
              </a:rPr>
              <a:t>Langroid’s</a:t>
            </a:r>
            <a:r>
              <a:rPr lang="en-US" sz="1800" kern="100">
                <a:effectLst/>
                <a:latin typeface="Aptos" panose="020B0004020202020204" pitchFamily="34" charset="0"/>
                <a:ea typeface="Aptos" panose="020B0004020202020204" pitchFamily="34" charset="0"/>
                <a:cs typeface="Times New Roman" panose="02020603050405020304" pitchFamily="18" charset="0"/>
              </a:rPr>
              <a:t> Tools.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In our </a:t>
            </a:r>
            <a:r>
              <a:rPr lang="en-US" sz="1800" kern="100" err="1">
                <a:effectLst/>
                <a:latin typeface="Aptos" panose="020B0004020202020204" pitchFamily="34" charset="0"/>
                <a:ea typeface="Aptos" panose="020B0004020202020204" pitchFamily="34" charset="0"/>
                <a:cs typeface="Times New Roman" panose="02020603050405020304" pitchFamily="18" charset="0"/>
              </a:rPr>
              <a:t>generate_follow_up</a:t>
            </a:r>
            <a:r>
              <a:rPr lang="en-US" sz="1800" kern="100">
                <a:effectLst/>
                <a:latin typeface="Aptos" panose="020B0004020202020204" pitchFamily="34" charset="0"/>
                <a:ea typeface="Aptos" panose="020B0004020202020204" pitchFamily="34" charset="0"/>
                <a:cs typeface="Times New Roman" panose="02020603050405020304" pitchFamily="18" charset="0"/>
              </a:rPr>
              <a:t> custom function which is called from the tool, we are able to increment a counter and keep track of our current state using Chainlit session. This allowed us to accurate track the amount of follow-up questions and increment only when needed. In our project we use 5 tools to control the interaction to ensure consist responses and state, most related to their respective tasks but are directed to deliver a formatted response.</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following slide will provide an overview on how the Langroid components work all together.</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4A6D18E-8B09-B24B-9169-4FC527B8D84F}"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1987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Akpobari  Highlight important aspects of prompt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19</a:t>
            </a:fld>
            <a:endParaRPr lang="en-US"/>
          </a:p>
        </p:txBody>
      </p:sp>
    </p:spTree>
    <p:extLst>
      <p:ext uri="{BB962C8B-B14F-4D97-AF65-F5344CB8AC3E}">
        <p14:creationId xmlns:p14="http://schemas.microsoft.com/office/powerpoint/2010/main" val="376189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Improve </a:t>
            </a:r>
            <a:r>
              <a:rPr lang="en-US" err="1"/>
              <a:t>speakability</a:t>
            </a:r>
            <a:endParaRPr lang="en-US"/>
          </a:p>
          <a:p>
            <a:r>
              <a:rPr lang="en-US"/>
              <a:t>Overview of what the project is about and the what the problem the project is solving.</a:t>
            </a:r>
          </a:p>
          <a:p>
            <a:r>
              <a:rPr lang="en-US"/>
              <a:t>Add requirements</a:t>
            </a:r>
          </a:p>
          <a:p>
            <a:r>
              <a:rPr lang="en-US" err="1"/>
              <a:t>Title:Project</a:t>
            </a:r>
            <a:r>
              <a:rPr lang="en-US"/>
              <a:t> Overview</a:t>
            </a:r>
          </a:p>
          <a:p>
            <a:r>
              <a:rPr lang="en-US"/>
              <a:t>Akpobari</a:t>
            </a:r>
          </a:p>
        </p:txBody>
      </p:sp>
      <p:sp>
        <p:nvSpPr>
          <p:cNvPr id="4" name="Slide Number Placeholder 3"/>
          <p:cNvSpPr>
            <a:spLocks noGrp="1"/>
          </p:cNvSpPr>
          <p:nvPr>
            <p:ph type="sldNum" sz="quarter" idx="10"/>
          </p:nvPr>
        </p:nvSpPr>
        <p:spPr/>
        <p:txBody>
          <a:bodyPr/>
          <a:lstStyle/>
          <a:p>
            <a:fld id="{24A6D18E-8B09-B24B-9169-4FC527B8D84F}"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9020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Abram</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20</a:t>
            </a:fld>
            <a:endParaRPr lang="en-US"/>
          </a:p>
        </p:txBody>
      </p:sp>
    </p:spTree>
    <p:extLst>
      <p:ext uri="{BB962C8B-B14F-4D97-AF65-F5344CB8AC3E}">
        <p14:creationId xmlns:p14="http://schemas.microsoft.com/office/powerpoint/2010/main" val="399262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21</a:t>
            </a:fld>
            <a:endParaRPr lang="en-US"/>
          </a:p>
        </p:txBody>
      </p:sp>
    </p:spTree>
    <p:extLst>
      <p:ext uri="{BB962C8B-B14F-4D97-AF65-F5344CB8AC3E}">
        <p14:creationId xmlns:p14="http://schemas.microsoft.com/office/powerpoint/2010/main" val="340160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instructor and student user experience.</a:t>
            </a:r>
          </a:p>
          <a:p>
            <a:r>
              <a:rPr lang="en-US"/>
              <a:t>Akpobari</a:t>
            </a:r>
          </a:p>
        </p:txBody>
      </p:sp>
      <p:sp>
        <p:nvSpPr>
          <p:cNvPr id="4" name="Slide Number Placeholder 3"/>
          <p:cNvSpPr>
            <a:spLocks noGrp="1"/>
          </p:cNvSpPr>
          <p:nvPr>
            <p:ph type="sldNum" sz="quarter" idx="10"/>
          </p:nvPr>
        </p:nvSpPr>
        <p:spPr/>
        <p:txBody>
          <a:bodyPr/>
          <a:lstStyle/>
          <a:p>
            <a:fld id="{24A6D18E-8B09-B24B-9169-4FC527B8D84F}" type="slidenum">
              <a:rPr lang="en-US" smtClean="0"/>
              <a:pPr/>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230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Abram, about 20 seconds here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920908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Abram, about 20 seconds here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43940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Abram, about 10 seconds here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67184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122177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44083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Drake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31484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4633931"/>
            <a:ext cx="9144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35" name="Text Box 11"/>
          <p:cNvSpPr txBox="1">
            <a:spLocks noChangeArrowheads="1"/>
          </p:cNvSpPr>
          <p:nvPr/>
        </p:nvSpPr>
        <p:spPr bwMode="auto">
          <a:xfrm>
            <a:off x="212725" y="2616994"/>
            <a:ext cx="184666" cy="461665"/>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2" name="Picture 11" descr="ISU LEFT white.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1000" y="4788715"/>
            <a:ext cx="2396490" cy="197359"/>
          </a:xfrm>
          <a:prstGeom prst="rect">
            <a:avLst/>
          </a:prstGeom>
          <a:noFill/>
          <a:ln w="9525">
            <a:noFill/>
            <a:miter lim="800000"/>
            <a:headEnd/>
            <a:tailEnd/>
          </a:ln>
        </p:spPr>
      </p:pic>
      <p:sp>
        <p:nvSpPr>
          <p:cNvPr id="7" name="Text Placeholder 4"/>
          <p:cNvSpPr txBox="1">
            <a:spLocks/>
          </p:cNvSpPr>
          <p:nvPr userDrawn="1"/>
        </p:nvSpPr>
        <p:spPr>
          <a:xfrm>
            <a:off x="4163705" y="4755356"/>
            <a:ext cx="4191000"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sd24-49: Generative AI for Learning</a:t>
            </a:r>
          </a:p>
        </p:txBody>
      </p:sp>
      <p:cxnSp>
        <p:nvCxnSpPr>
          <p:cNvPr id="10" name="Straight Connector 9"/>
          <p:cNvCxnSpPr/>
          <p:nvPr userDrawn="1"/>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
        <p:nvSpPr>
          <p:cNvPr id="18" name="Slide Number Placeholder 5"/>
          <p:cNvSpPr txBox="1">
            <a:spLocks/>
          </p:cNvSpPr>
          <p:nvPr userDrawn="1"/>
        </p:nvSpPr>
        <p:spPr>
          <a:xfrm>
            <a:off x="8534400" y="4755356"/>
            <a:ext cx="533400" cy="274637"/>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pPr algn="l"/>
            <a:fld id="{60FAC648-EA3A-9C41-B47D-FEC33027B8CE}" type="slidenum">
              <a:rPr lang="en-US" smtClean="0">
                <a:solidFill>
                  <a:schemeClr val="bg1"/>
                </a:solidFill>
              </a:rPr>
              <a:pPr algn="l"/>
              <a:t>‹#›</a:t>
            </a:fld>
            <a:endParaRPr lang="en-US">
              <a:solidFill>
                <a:schemeClr val="bg1"/>
              </a:solidFill>
            </a:endParaRPr>
          </a:p>
        </p:txBody>
      </p:sp>
      <p:sp>
        <p:nvSpPr>
          <p:cNvPr id="15" name="Footer Placeholder 1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Lst>
  <p:hf hdr="0" dt="0"/>
  <p:txStyles>
    <p:titleStyle>
      <a:lvl1pPr algn="l" rtl="0" eaLnBrk="1" fontAlgn="base" hangingPunct="1">
        <a:spcBef>
          <a:spcPct val="0"/>
        </a:spcBef>
        <a:spcAft>
          <a:spcPct val="0"/>
        </a:spcAft>
        <a:defRPr sz="3500">
          <a:solidFill>
            <a:srgbClr val="C8102E"/>
          </a:solidFill>
          <a:latin typeface="+mj-lt"/>
          <a:ea typeface="+mj-ea"/>
          <a:cs typeface="+mj-cs"/>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p:titleStyle>
    <p:body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9.png"/><Relationship Id="rId4" Type="http://schemas.openxmlformats.org/officeDocument/2006/relationships/diagramLayout" Target="../diagrams/layout8.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0.pn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4.png"/><Relationship Id="rId7" Type="http://schemas.openxmlformats.org/officeDocument/2006/relationships/diagramQuickStyle" Target="../diagrams/quickStyle13.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5.png"/><Relationship Id="rId9" Type="http://schemas.microsoft.com/office/2007/relationships/diagramDrawing" Target="../diagrams/drawing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6.png"/><Relationship Id="rId7" Type="http://schemas.openxmlformats.org/officeDocument/2006/relationships/diagramColors" Target="../diagrams/colors1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png"/><Relationship Id="rId4" Type="http://schemas.openxmlformats.org/officeDocument/2006/relationships/diagramLayout" Target="../diagrams/layout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png"/><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p:cNvSpPr/>
          <p:nvPr/>
        </p:nvSpPr>
        <p:spPr bwMode="auto">
          <a:xfrm>
            <a:off x="0" y="0"/>
            <a:ext cx="9144000" cy="5143500"/>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8102E"/>
              </a:solidFill>
              <a:effectLst/>
              <a:latin typeface="Times" charset="0"/>
            </a:endParaRPr>
          </a:p>
        </p:txBody>
      </p:sp>
      <p:sp>
        <p:nvSpPr>
          <p:cNvPr id="7" name="TextBox 6"/>
          <p:cNvSpPr txBox="1"/>
          <p:nvPr/>
        </p:nvSpPr>
        <p:spPr>
          <a:xfrm>
            <a:off x="934453" y="2800112"/>
            <a:ext cx="7162800" cy="338554"/>
          </a:xfrm>
          <a:prstGeom prst="rect">
            <a:avLst/>
          </a:prstGeom>
          <a:noFill/>
        </p:spPr>
        <p:txBody>
          <a:bodyPr wrap="square" rtlCol="0">
            <a:spAutoFit/>
          </a:bodyPr>
          <a:lstStyle/>
          <a:p>
            <a:pPr fontAlgn="b"/>
            <a:r>
              <a:rPr lang="en-US" sz="1600">
                <a:solidFill>
                  <a:schemeClr val="bg1"/>
                </a:solidFill>
                <a:latin typeface="Source Sans Pro" panose="020B0503030403020204" pitchFamily="34" charset="0"/>
                <a:ea typeface="Source Sans Pro" panose="020B0503030403020204" pitchFamily="34" charset="0"/>
                <a:cs typeface="Univers 55 Roman" charset="0"/>
              </a:rPr>
              <a:t>AI-Driven Educational Ecosystems</a:t>
            </a:r>
          </a:p>
        </p:txBody>
      </p:sp>
      <p:cxnSp>
        <p:nvCxnSpPr>
          <p:cNvPr id="49" name="Straight Connector 48"/>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1" name="TextBox 10"/>
          <p:cNvSpPr txBox="1"/>
          <p:nvPr/>
        </p:nvSpPr>
        <p:spPr>
          <a:xfrm>
            <a:off x="914400" y="2069128"/>
            <a:ext cx="7162800" cy="707886"/>
          </a:xfrm>
          <a:prstGeom prst="rect">
            <a:avLst/>
          </a:prstGeom>
          <a:noFill/>
        </p:spPr>
        <p:txBody>
          <a:bodyPr wrap="square" rtlCol="0" anchor="b" anchorCtr="0">
            <a:spAutoFit/>
          </a:bodyPr>
          <a:lstStyle/>
          <a:p>
            <a:r>
              <a:rPr lang="en-US" sz="4000">
                <a:solidFill>
                  <a:schemeClr val="bg1"/>
                </a:solidFill>
                <a:latin typeface="Source Sans Pro" panose="020B0503030403020204" pitchFamily="34" charset="0"/>
                <a:ea typeface="Source Sans Pro" panose="020B0503030403020204" pitchFamily="34" charset="0"/>
                <a:cs typeface="Univers 57 Condensed" charset="0"/>
              </a:rPr>
              <a:t>Generative AI to Assess Learning</a:t>
            </a:r>
          </a:p>
        </p:txBody>
      </p:sp>
      <p:pic>
        <p:nvPicPr>
          <p:cNvPr id="13" name="Picture 12" descr="ISU LEFT white.eps"/>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788715"/>
            <a:ext cx="2396490" cy="197359"/>
          </a:xfrm>
          <a:prstGeom prst="rect">
            <a:avLst/>
          </a:prstGeom>
          <a:noFill/>
          <a:ln w="9525">
            <a:noFill/>
            <a:miter lim="800000"/>
            <a:headEnd/>
            <a:tailEnd/>
          </a:ln>
        </p:spPr>
      </p:pic>
      <p:sp>
        <p:nvSpPr>
          <p:cNvPr id="14" name="TextBox 13"/>
          <p:cNvSpPr txBox="1"/>
          <p:nvPr/>
        </p:nvSpPr>
        <p:spPr>
          <a:xfrm>
            <a:off x="934453" y="3822835"/>
            <a:ext cx="7162800" cy="338554"/>
          </a:xfrm>
          <a:prstGeom prst="rect">
            <a:avLst/>
          </a:prstGeom>
          <a:noFill/>
        </p:spPr>
        <p:txBody>
          <a:bodyPr wrap="square" rtlCol="0">
            <a:spAutoFit/>
          </a:bodyPr>
          <a:lstStyle/>
          <a:p>
            <a:pPr fontAlgn="b"/>
            <a:r>
              <a:rPr lang="en-US" sz="1600" i="1">
                <a:solidFill>
                  <a:schemeClr val="bg1"/>
                </a:solidFill>
                <a:latin typeface="ITC Berkeley Oldstyle Book" charset="0"/>
                <a:ea typeface="ITC Berkeley Oldstyle Book" charset="0"/>
                <a:cs typeface="ITC Berkeley Oldstyle Book" charset="0"/>
              </a:rPr>
              <a:t>Akpobari Godpower, Alex Vongphandy, Drake Rippey, Abram Demo</a:t>
            </a:r>
          </a:p>
        </p:txBody>
      </p:sp>
    </p:spTree>
    <p:extLst>
      <p:ext uri="{BB962C8B-B14F-4D97-AF65-F5344CB8AC3E}">
        <p14:creationId xmlns:p14="http://schemas.microsoft.com/office/powerpoint/2010/main" val="693819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rtlCol="0">
            <a:spAutoFit/>
          </a:bodyPr>
          <a:lstStyle/>
          <a:p>
            <a:r>
              <a:rPr lang="en-US" sz="3200" b="1">
                <a:solidFill>
                  <a:srgbClr val="C8102E"/>
                </a:solidFill>
                <a:latin typeface="Univers 75 Black" charset="0"/>
                <a:ea typeface="Univers 75 Black" charset="0"/>
                <a:cs typeface="Univers 75 Black" charset="0"/>
              </a:rPr>
              <a:t>End Chat Logic Flow</a:t>
            </a:r>
            <a:endParaRPr lang="en-US" sz="3200">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4" name="Picture 3" descr="A screenshot of a computer&#10;&#10;Description automatically generated">
            <a:extLst>
              <a:ext uri="{FF2B5EF4-FFF2-40B4-BE49-F238E27FC236}">
                <a16:creationId xmlns:a16="http://schemas.microsoft.com/office/drawing/2014/main" id="{66044515-9F29-79F9-18DB-C422BA73B36C}"/>
              </a:ext>
            </a:extLst>
          </p:cNvPr>
          <p:cNvPicPr>
            <a:picLocks noChangeAspect="1"/>
          </p:cNvPicPr>
          <p:nvPr/>
        </p:nvPicPr>
        <p:blipFill>
          <a:blip r:embed="rId3"/>
          <a:stretch>
            <a:fillRect/>
          </a:stretch>
        </p:blipFill>
        <p:spPr>
          <a:xfrm>
            <a:off x="279216" y="814027"/>
            <a:ext cx="8585567" cy="3300753"/>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
        <p:nvSpPr>
          <p:cNvPr id="5" name="Rounded Rectangle 4">
            <a:extLst>
              <a:ext uri="{FF2B5EF4-FFF2-40B4-BE49-F238E27FC236}">
                <a16:creationId xmlns:a16="http://schemas.microsoft.com/office/drawing/2014/main" id="{2F835803-F984-2350-639F-CA0B5822C869}"/>
              </a:ext>
            </a:extLst>
          </p:cNvPr>
          <p:cNvSpPr/>
          <p:nvPr/>
        </p:nvSpPr>
        <p:spPr bwMode="auto">
          <a:xfrm>
            <a:off x="7187609" y="1360968"/>
            <a:ext cx="1520456" cy="1095154"/>
          </a:xfrm>
          <a:prstGeom prst="roundRect">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7" name="Straight Arrow Connector 6">
            <a:extLst>
              <a:ext uri="{FF2B5EF4-FFF2-40B4-BE49-F238E27FC236}">
                <a16:creationId xmlns:a16="http://schemas.microsoft.com/office/drawing/2014/main" id="{0AC7581F-C349-998D-CFD5-69B1CECCA6AE}"/>
              </a:ext>
            </a:extLst>
          </p:cNvPr>
          <p:cNvCxnSpPr>
            <a:cxnSpLocks/>
          </p:cNvCxnSpPr>
          <p:nvPr/>
        </p:nvCxnSpPr>
        <p:spPr bwMode="auto">
          <a:xfrm flipV="1">
            <a:off x="5943600" y="2456122"/>
            <a:ext cx="1244009" cy="1095154"/>
          </a:xfrm>
          <a:prstGeom prst="straightConnector1">
            <a:avLst/>
          </a:prstGeom>
          <a:solidFill>
            <a:schemeClr val="accent1"/>
          </a:solidFill>
          <a:ln w="476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44405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rtlCol="0">
            <a:spAutoFit/>
          </a:bodyPr>
          <a:lstStyle/>
          <a:p>
            <a:r>
              <a:rPr lang="en-US" sz="3200" b="1">
                <a:solidFill>
                  <a:srgbClr val="C8102E"/>
                </a:solidFill>
                <a:latin typeface="Univers 75 Black" charset="0"/>
                <a:ea typeface="Univers 75 Black" charset="0"/>
                <a:cs typeface="Univers 75 Black" charset="0"/>
              </a:rPr>
              <a:t>End Chat Logic Flow</a:t>
            </a:r>
            <a:endParaRPr lang="en-US" sz="3200">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3" name="Picture 2" descr="A screenshot of a computer&#10;&#10;Description automatically generated">
            <a:extLst>
              <a:ext uri="{FF2B5EF4-FFF2-40B4-BE49-F238E27FC236}">
                <a16:creationId xmlns:a16="http://schemas.microsoft.com/office/drawing/2014/main" id="{CBE4B5B9-B63C-B37F-D5A6-D94C6B35F8B7}"/>
              </a:ext>
            </a:extLst>
          </p:cNvPr>
          <p:cNvPicPr>
            <a:picLocks noChangeAspect="1"/>
          </p:cNvPicPr>
          <p:nvPr/>
        </p:nvPicPr>
        <p:blipFill>
          <a:blip r:embed="rId3"/>
          <a:stretch>
            <a:fillRect/>
          </a:stretch>
        </p:blipFill>
        <p:spPr>
          <a:xfrm>
            <a:off x="204349" y="1015638"/>
            <a:ext cx="8735301" cy="27392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697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rtlCol="0">
            <a:spAutoFit/>
          </a:bodyPr>
          <a:lstStyle/>
          <a:p>
            <a:r>
              <a:rPr lang="en-US" sz="3200" b="1" dirty="0">
                <a:solidFill>
                  <a:srgbClr val="C8102E"/>
                </a:solidFill>
                <a:latin typeface="Univers 75 Black" charset="0"/>
                <a:ea typeface="Univers 75 Black" charset="0"/>
                <a:cs typeface="Univers 75 Black" charset="0"/>
              </a:rPr>
              <a:t>Demo</a:t>
            </a:r>
            <a:endParaRPr lang="en-US" sz="3200" dirty="0">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2" name="AIProctorFinal">
            <a:hlinkClick r:id="" action="ppaction://media"/>
            <a:extLst>
              <a:ext uri="{FF2B5EF4-FFF2-40B4-BE49-F238E27FC236}">
                <a16:creationId xmlns:a16="http://schemas.microsoft.com/office/drawing/2014/main" id="{766C401D-E1DD-F5EB-17D1-46AF510C09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4040" y="730064"/>
            <a:ext cx="7162801" cy="3683371"/>
          </a:xfrm>
          <a:prstGeom prst="rect">
            <a:avLst/>
          </a:prstGeom>
        </p:spPr>
      </p:pic>
    </p:spTree>
    <p:extLst>
      <p:ext uri="{BB962C8B-B14F-4D97-AF65-F5344CB8AC3E}">
        <p14:creationId xmlns:p14="http://schemas.microsoft.com/office/powerpoint/2010/main" val="2193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
            <a:ext cx="5105400"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cs typeface="Univers 75 Black" charset="0"/>
              </a:rPr>
              <a:t>Detailed</a:t>
            </a:r>
            <a:r>
              <a:rPr lang="en-US" sz="3200">
                <a:solidFill>
                  <a:srgbClr val="C8102E"/>
                </a:solidFill>
                <a:latin typeface="Source Sans Pro" panose="020B0503030403020204" pitchFamily="34" charset="0"/>
                <a:ea typeface="Source Sans Pro" panose="020B0503030403020204" pitchFamily="34" charset="0"/>
                <a:cs typeface="Univers 75 Black" charset="0"/>
              </a:rPr>
              <a:t> </a:t>
            </a:r>
            <a:r>
              <a:rPr lang="en-US" sz="3200" b="1">
                <a:solidFill>
                  <a:srgbClr val="C8102E"/>
                </a:solidFill>
                <a:latin typeface="Source Sans Pro" panose="020B0503030403020204" pitchFamily="34" charset="0"/>
                <a:ea typeface="Source Sans Pro" panose="020B0503030403020204" pitchFamily="34" charset="0"/>
                <a:cs typeface="Univers 75 Black" charset="0"/>
              </a:rPr>
              <a:t>Design</a:t>
            </a:r>
            <a:endParaRPr lang="en-US" sz="3200" b="1">
              <a:solidFill>
                <a:srgbClr val="C8102E"/>
              </a:solidFill>
              <a:latin typeface="Source Sans Pro" panose="020B0503030403020204" pitchFamily="34" charset="0"/>
              <a:ea typeface="Source Sans Pro" panose="020B0503030403020204" pitchFamily="34" charset="0"/>
            </a:endParaRPr>
          </a:p>
        </p:txBody>
      </p:sp>
      <p:cxnSp>
        <p:nvCxnSpPr>
          <p:cNvPr id="12" name="Straight Connector 11"/>
          <p:cNvCxnSpPr>
            <a:cxnSpLocks/>
          </p:cNvCxnSpPr>
          <p:nvPr/>
        </p:nvCxnSpPr>
        <p:spPr bwMode="auto">
          <a:xfrm>
            <a:off x="609600" y="641925"/>
            <a:ext cx="3041737"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4" name="Diagram 3">
            <a:extLst>
              <a:ext uri="{FF2B5EF4-FFF2-40B4-BE49-F238E27FC236}">
                <a16:creationId xmlns:a16="http://schemas.microsoft.com/office/drawing/2014/main" id="{60CCBF8C-7A87-F951-12F7-EE4A633FB46C}"/>
              </a:ext>
            </a:extLst>
          </p:cNvPr>
          <p:cNvGraphicFramePr/>
          <p:nvPr>
            <p:extLst>
              <p:ext uri="{D42A27DB-BD31-4B8C-83A1-F6EECF244321}">
                <p14:modId xmlns:p14="http://schemas.microsoft.com/office/powerpoint/2010/main" val="1262073203"/>
              </p:ext>
            </p:extLst>
          </p:nvPr>
        </p:nvGraphicFramePr>
        <p:xfrm>
          <a:off x="228600" y="817518"/>
          <a:ext cx="2438399" cy="3025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608BC5ED-8A66-0CA2-0470-5F3A342D2AFE}"/>
              </a:ext>
            </a:extLst>
          </p:cNvPr>
          <p:cNvPicPr>
            <a:picLocks noChangeAspect="1"/>
          </p:cNvPicPr>
          <p:nvPr/>
        </p:nvPicPr>
        <p:blipFill>
          <a:blip r:embed="rId8"/>
          <a:stretch>
            <a:fillRect/>
          </a:stretch>
        </p:blipFill>
        <p:spPr>
          <a:xfrm>
            <a:off x="3756763" y="115361"/>
            <a:ext cx="4854881" cy="4429938"/>
          </a:xfrm>
          <a:prstGeom prst="rect">
            <a:avLst/>
          </a:prstGeom>
        </p:spPr>
      </p:pic>
    </p:spTree>
    <p:extLst>
      <p:ext uri="{BB962C8B-B14F-4D97-AF65-F5344CB8AC3E}">
        <p14:creationId xmlns:p14="http://schemas.microsoft.com/office/powerpoint/2010/main" val="1814083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
            <a:ext cx="5105400" cy="584775"/>
          </a:xfrm>
          <a:prstGeom prst="rect">
            <a:avLst/>
          </a:prstGeom>
          <a:noFill/>
        </p:spPr>
        <p:txBody>
          <a:bodyPr wrap="square" lIns="91440" tIns="45720" rIns="91440" bIns="45720" rtlCol="0" anchor="t">
            <a:spAutoFit/>
          </a:bodyPr>
          <a:lstStyle/>
          <a:p>
            <a:r>
              <a:rPr lang="en-US" sz="3200" b="1" err="1">
                <a:solidFill>
                  <a:srgbClr val="C8102E"/>
                </a:solidFill>
                <a:latin typeface="Source Sans Pro"/>
                <a:ea typeface="Source Sans Pro"/>
              </a:rPr>
              <a:t>Langroid</a:t>
            </a:r>
            <a:endParaRPr lang="en-US" err="1"/>
          </a:p>
        </p:txBody>
      </p:sp>
      <p:cxnSp>
        <p:nvCxnSpPr>
          <p:cNvPr id="12" name="Straight Connector 11"/>
          <p:cNvCxnSpPr/>
          <p:nvPr/>
        </p:nvCxnSpPr>
        <p:spPr bwMode="auto">
          <a:xfrm>
            <a:off x="609600" y="64192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15" name="Diagram 14">
            <a:extLst>
              <a:ext uri="{FF2B5EF4-FFF2-40B4-BE49-F238E27FC236}">
                <a16:creationId xmlns:a16="http://schemas.microsoft.com/office/drawing/2014/main" id="{0151A625-E2F9-809D-8FF5-11EE71006C91}"/>
              </a:ext>
            </a:extLst>
          </p:cNvPr>
          <p:cNvGraphicFramePr/>
          <p:nvPr>
            <p:extLst>
              <p:ext uri="{D42A27DB-BD31-4B8C-83A1-F6EECF244321}">
                <p14:modId xmlns:p14="http://schemas.microsoft.com/office/powerpoint/2010/main" val="4022533617"/>
              </p:ext>
            </p:extLst>
          </p:nvPr>
        </p:nvGraphicFramePr>
        <p:xfrm>
          <a:off x="610036" y="794592"/>
          <a:ext cx="4077584" cy="3728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 name="Picture 29" descr="Logo">
            <a:extLst>
              <a:ext uri="{FF2B5EF4-FFF2-40B4-BE49-F238E27FC236}">
                <a16:creationId xmlns:a16="http://schemas.microsoft.com/office/drawing/2014/main" id="{365FF774-0903-5043-9D00-56EF0AC73597}"/>
              </a:ext>
            </a:extLst>
          </p:cNvPr>
          <p:cNvPicPr>
            <a:picLocks noChangeAspect="1"/>
          </p:cNvPicPr>
          <p:nvPr/>
        </p:nvPicPr>
        <p:blipFill>
          <a:blip r:embed="rId8"/>
          <a:stretch>
            <a:fillRect/>
          </a:stretch>
        </p:blipFill>
        <p:spPr>
          <a:xfrm>
            <a:off x="4343400" y="1447296"/>
            <a:ext cx="2031521" cy="1051992"/>
          </a:xfrm>
          <a:prstGeom prst="rect">
            <a:avLst/>
          </a:prstGeom>
        </p:spPr>
      </p:pic>
      <p:pic>
        <p:nvPicPr>
          <p:cNvPr id="1003" name="Picture 1002" descr="LangChain Is All You Need. LangChain is an integration framework… | by  Mohammad Zeynali | Medium">
            <a:extLst>
              <a:ext uri="{FF2B5EF4-FFF2-40B4-BE49-F238E27FC236}">
                <a16:creationId xmlns:a16="http://schemas.microsoft.com/office/drawing/2014/main" id="{C287E879-F6A3-AB3D-945D-8672585C2AF6}"/>
              </a:ext>
            </a:extLst>
          </p:cNvPr>
          <p:cNvPicPr>
            <a:picLocks noChangeAspect="1"/>
          </p:cNvPicPr>
          <p:nvPr/>
        </p:nvPicPr>
        <p:blipFill rotWithShape="1">
          <a:blip r:embed="rId9"/>
          <a:srcRect l="12967" t="22097" r="11395" b="29962"/>
          <a:stretch/>
        </p:blipFill>
        <p:spPr>
          <a:xfrm>
            <a:off x="6650968" y="1449583"/>
            <a:ext cx="2263621" cy="752932"/>
          </a:xfrm>
          <a:prstGeom prst="rect">
            <a:avLst/>
          </a:prstGeom>
          <a:ln>
            <a:noFill/>
          </a:ln>
        </p:spPr>
      </p:pic>
      <p:pic>
        <p:nvPicPr>
          <p:cNvPr id="1481" name="Picture 1480" descr="frames">
            <a:extLst>
              <a:ext uri="{FF2B5EF4-FFF2-40B4-BE49-F238E27FC236}">
                <a16:creationId xmlns:a16="http://schemas.microsoft.com/office/drawing/2014/main" id="{CCD551B7-5BF2-464A-3226-EEA0A0F6806E}"/>
              </a:ext>
            </a:extLst>
          </p:cNvPr>
          <p:cNvPicPr>
            <a:picLocks noChangeAspect="1"/>
          </p:cNvPicPr>
          <p:nvPr/>
        </p:nvPicPr>
        <p:blipFill>
          <a:blip r:embed="rId10"/>
          <a:stretch>
            <a:fillRect/>
          </a:stretch>
        </p:blipFill>
        <p:spPr>
          <a:xfrm>
            <a:off x="4569845" y="2573835"/>
            <a:ext cx="4080290" cy="1068740"/>
          </a:xfrm>
          <a:prstGeom prst="rect">
            <a:avLst/>
          </a:prstGeom>
          <a:ln>
            <a:noFill/>
          </a:ln>
        </p:spPr>
      </p:pic>
    </p:spTree>
    <p:extLst>
      <p:ext uri="{BB962C8B-B14F-4D97-AF65-F5344CB8AC3E}">
        <p14:creationId xmlns:p14="http://schemas.microsoft.com/office/powerpoint/2010/main" val="220178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
            <a:ext cx="5105400" cy="584775"/>
          </a:xfrm>
          <a:prstGeom prst="rect">
            <a:avLst/>
          </a:prstGeom>
          <a:noFill/>
        </p:spPr>
        <p:txBody>
          <a:bodyPr wrap="square" lIns="91440" tIns="45720" rIns="91440" bIns="45720" rtlCol="0" anchor="t">
            <a:spAutoFit/>
          </a:bodyPr>
          <a:lstStyle/>
          <a:p>
            <a:r>
              <a:rPr lang="en-US" sz="3200" b="1" dirty="0" err="1">
                <a:solidFill>
                  <a:srgbClr val="C8102E"/>
                </a:solidFill>
                <a:latin typeface="Source Sans Pro"/>
                <a:ea typeface="Source Sans Pro"/>
              </a:rPr>
              <a:t>Langroid</a:t>
            </a:r>
            <a:endParaRPr lang="en-US" dirty="0"/>
          </a:p>
        </p:txBody>
      </p:sp>
      <p:cxnSp>
        <p:nvCxnSpPr>
          <p:cNvPr id="12" name="Straight Connector 11"/>
          <p:cNvCxnSpPr/>
          <p:nvPr/>
        </p:nvCxnSpPr>
        <p:spPr bwMode="auto">
          <a:xfrm>
            <a:off x="609600" y="64192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pic>
        <p:nvPicPr>
          <p:cNvPr id="1432" name="Picture 1431" descr="A black background with white text&#10;&#10;Description automatically generated">
            <a:extLst>
              <a:ext uri="{FF2B5EF4-FFF2-40B4-BE49-F238E27FC236}">
                <a16:creationId xmlns:a16="http://schemas.microsoft.com/office/drawing/2014/main" id="{AE70FBC4-A17D-FDC0-7BF0-EAECA5A3026A}"/>
              </a:ext>
            </a:extLst>
          </p:cNvPr>
          <p:cNvPicPr>
            <a:picLocks noChangeAspect="1"/>
          </p:cNvPicPr>
          <p:nvPr/>
        </p:nvPicPr>
        <p:blipFill>
          <a:blip r:embed="rId3"/>
          <a:stretch>
            <a:fillRect/>
          </a:stretch>
        </p:blipFill>
        <p:spPr>
          <a:xfrm>
            <a:off x="4963513" y="1670379"/>
            <a:ext cx="4096290" cy="719048"/>
          </a:xfrm>
          <a:prstGeom prst="rect">
            <a:avLst/>
          </a:prstGeom>
        </p:spPr>
      </p:pic>
      <p:graphicFrame>
        <p:nvGraphicFramePr>
          <p:cNvPr id="1471" name="Diagram 1470">
            <a:extLst>
              <a:ext uri="{FF2B5EF4-FFF2-40B4-BE49-F238E27FC236}">
                <a16:creationId xmlns:a16="http://schemas.microsoft.com/office/drawing/2014/main" id="{F75D200D-4E67-B165-A1D5-653917F2BA4E}"/>
              </a:ext>
            </a:extLst>
          </p:cNvPr>
          <p:cNvGraphicFramePr/>
          <p:nvPr>
            <p:extLst>
              <p:ext uri="{D42A27DB-BD31-4B8C-83A1-F6EECF244321}">
                <p14:modId xmlns:p14="http://schemas.microsoft.com/office/powerpoint/2010/main" val="1118614155"/>
              </p:ext>
            </p:extLst>
          </p:nvPr>
        </p:nvGraphicFramePr>
        <p:xfrm>
          <a:off x="610036" y="670587"/>
          <a:ext cx="4088367" cy="3470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57" name="Picture 1956" descr="A screen shot of a computer code&#10;&#10;Description automatically generated">
            <a:extLst>
              <a:ext uri="{FF2B5EF4-FFF2-40B4-BE49-F238E27FC236}">
                <a16:creationId xmlns:a16="http://schemas.microsoft.com/office/drawing/2014/main" id="{1718ADC8-92D2-30BE-F5D8-1EF80100308A}"/>
              </a:ext>
            </a:extLst>
          </p:cNvPr>
          <p:cNvPicPr>
            <a:picLocks noChangeAspect="1"/>
          </p:cNvPicPr>
          <p:nvPr/>
        </p:nvPicPr>
        <p:blipFill>
          <a:blip r:embed="rId9"/>
          <a:stretch>
            <a:fillRect/>
          </a:stretch>
        </p:blipFill>
        <p:spPr>
          <a:xfrm>
            <a:off x="4323990" y="2582844"/>
            <a:ext cx="4733746" cy="775755"/>
          </a:xfrm>
          <a:prstGeom prst="rect">
            <a:avLst/>
          </a:prstGeom>
        </p:spPr>
      </p:pic>
      <p:sp>
        <p:nvSpPr>
          <p:cNvPr id="2096" name="Rectangle 2095">
            <a:extLst>
              <a:ext uri="{FF2B5EF4-FFF2-40B4-BE49-F238E27FC236}">
                <a16:creationId xmlns:a16="http://schemas.microsoft.com/office/drawing/2014/main" id="{8BD310B4-697A-1704-2351-E82A1B5179C3}"/>
              </a:ext>
            </a:extLst>
          </p:cNvPr>
          <p:cNvSpPr/>
          <p:nvPr/>
        </p:nvSpPr>
        <p:spPr bwMode="auto">
          <a:xfrm>
            <a:off x="5257800" y="2028286"/>
            <a:ext cx="3114135" cy="19193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a:ln>
                <a:noFill/>
              </a:ln>
              <a:solidFill>
                <a:srgbClr val="C8102E"/>
              </a:solidFill>
              <a:effectLst/>
              <a:latin typeface="Times" charset="0"/>
              <a:cs typeface="Times"/>
            </a:endParaRPr>
          </a:p>
        </p:txBody>
      </p:sp>
      <p:sp>
        <p:nvSpPr>
          <p:cNvPr id="2097" name="Rectangle 2096">
            <a:extLst>
              <a:ext uri="{FF2B5EF4-FFF2-40B4-BE49-F238E27FC236}">
                <a16:creationId xmlns:a16="http://schemas.microsoft.com/office/drawing/2014/main" id="{41E53960-FAB9-0B7C-30AD-B3A57D24AA61}"/>
              </a:ext>
            </a:extLst>
          </p:cNvPr>
          <p:cNvSpPr/>
          <p:nvPr/>
        </p:nvSpPr>
        <p:spPr bwMode="auto">
          <a:xfrm>
            <a:off x="4341242" y="2578220"/>
            <a:ext cx="1803998" cy="229678"/>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59708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
            <a:ext cx="5105400"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cs typeface="Univers 75 Black" charset="0"/>
              </a:rPr>
              <a:t>Langroid Components</a:t>
            </a:r>
            <a:endParaRPr lang="en-US" sz="3200" b="1">
              <a:solidFill>
                <a:srgbClr val="C8102E"/>
              </a:solidFill>
              <a:latin typeface="Source Sans Pro" panose="020B0503030403020204" pitchFamily="34" charset="0"/>
              <a:ea typeface="Source Sans Pro" panose="020B0503030403020204" pitchFamily="34" charset="0"/>
            </a:endParaRPr>
          </a:p>
        </p:txBody>
      </p:sp>
      <p:cxnSp>
        <p:nvCxnSpPr>
          <p:cNvPr id="12" name="Straight Connector 11"/>
          <p:cNvCxnSpPr/>
          <p:nvPr/>
        </p:nvCxnSpPr>
        <p:spPr bwMode="auto">
          <a:xfrm>
            <a:off x="609600" y="64192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5" name="Diagram 4">
            <a:extLst>
              <a:ext uri="{FF2B5EF4-FFF2-40B4-BE49-F238E27FC236}">
                <a16:creationId xmlns:a16="http://schemas.microsoft.com/office/drawing/2014/main" id="{80444138-B8E3-2369-6016-660297F76650}"/>
              </a:ext>
            </a:extLst>
          </p:cNvPr>
          <p:cNvGraphicFramePr/>
          <p:nvPr>
            <p:extLst>
              <p:ext uri="{D42A27DB-BD31-4B8C-83A1-F6EECF244321}">
                <p14:modId xmlns:p14="http://schemas.microsoft.com/office/powerpoint/2010/main" val="1192918175"/>
              </p:ext>
            </p:extLst>
          </p:nvPr>
        </p:nvGraphicFramePr>
        <p:xfrm>
          <a:off x="609599" y="833579"/>
          <a:ext cx="2979683" cy="3533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BAF4BBE-347C-2FD3-091A-87CFBC2F54DC}"/>
              </a:ext>
            </a:extLst>
          </p:cNvPr>
          <p:cNvSpPr txBox="1"/>
          <p:nvPr/>
        </p:nvSpPr>
        <p:spPr>
          <a:xfrm>
            <a:off x="4356539" y="1337637"/>
            <a:ext cx="3941378" cy="830997"/>
          </a:xfrm>
          <a:prstGeom prst="rect">
            <a:avLst/>
          </a:prstGeom>
          <a:noFill/>
        </p:spPr>
        <p:txBody>
          <a:bodyPr wrap="square" rtlCol="0">
            <a:spAutoFit/>
          </a:bodyPr>
          <a:lstStyle/>
          <a:p>
            <a:pPr algn="ctr"/>
            <a:r>
              <a:rPr lang="en-US" b="1" dirty="0"/>
              <a:t>Default Interaction Loop </a:t>
            </a:r>
          </a:p>
          <a:p>
            <a:pPr algn="ctr"/>
            <a:r>
              <a:rPr lang="en-US" dirty="0"/>
              <a:t>[Agent, LLM, User]</a:t>
            </a:r>
          </a:p>
        </p:txBody>
      </p:sp>
      <p:cxnSp>
        <p:nvCxnSpPr>
          <p:cNvPr id="7" name="Straight Arrow Connector 6">
            <a:extLst>
              <a:ext uri="{FF2B5EF4-FFF2-40B4-BE49-F238E27FC236}">
                <a16:creationId xmlns:a16="http://schemas.microsoft.com/office/drawing/2014/main" id="{EB1BAD71-B11F-D3F6-DB69-54136BA7E5FA}"/>
              </a:ext>
            </a:extLst>
          </p:cNvPr>
          <p:cNvCxnSpPr>
            <a:cxnSpLocks/>
            <a:stCxn id="4" idx="2"/>
            <a:endCxn id="8" idx="0"/>
          </p:cNvCxnSpPr>
          <p:nvPr/>
        </p:nvCxnSpPr>
        <p:spPr bwMode="auto">
          <a:xfrm flipH="1">
            <a:off x="6325966" y="2168634"/>
            <a:ext cx="1262" cy="72768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8145B9A4-C729-5746-9D13-2C9F67D01A2D}"/>
              </a:ext>
            </a:extLst>
          </p:cNvPr>
          <p:cNvSpPr txBox="1"/>
          <p:nvPr/>
        </p:nvSpPr>
        <p:spPr>
          <a:xfrm>
            <a:off x="4711365" y="2896315"/>
            <a:ext cx="3229201" cy="830997"/>
          </a:xfrm>
          <a:prstGeom prst="rect">
            <a:avLst/>
          </a:prstGeom>
          <a:noFill/>
        </p:spPr>
        <p:txBody>
          <a:bodyPr wrap="square" rtlCol="0">
            <a:spAutoFit/>
          </a:bodyPr>
          <a:lstStyle/>
          <a:p>
            <a:pPr algn="ctr"/>
            <a:r>
              <a:rPr lang="en-US" b="1" dirty="0"/>
              <a:t>Our Implementation</a:t>
            </a:r>
          </a:p>
          <a:p>
            <a:pPr algn="ctr"/>
            <a:r>
              <a:rPr lang="en-US" dirty="0"/>
              <a:t>[Agent, LLM]</a:t>
            </a:r>
          </a:p>
        </p:txBody>
      </p:sp>
    </p:spTree>
    <p:extLst>
      <p:ext uri="{BB962C8B-B14F-4D97-AF65-F5344CB8AC3E}">
        <p14:creationId xmlns:p14="http://schemas.microsoft.com/office/powerpoint/2010/main" val="1057790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
            <a:ext cx="5105400"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cs typeface="Univers 75 Black" charset="0"/>
              </a:rPr>
              <a:t>Langroid Components</a:t>
            </a:r>
            <a:endParaRPr lang="en-US" sz="3200" b="1">
              <a:solidFill>
                <a:srgbClr val="C8102E"/>
              </a:solidFill>
              <a:latin typeface="Source Sans Pro" panose="020B0503030403020204" pitchFamily="34" charset="0"/>
              <a:ea typeface="Source Sans Pro" panose="020B0503030403020204" pitchFamily="34" charset="0"/>
            </a:endParaRPr>
          </a:p>
        </p:txBody>
      </p:sp>
      <p:cxnSp>
        <p:nvCxnSpPr>
          <p:cNvPr id="12" name="Straight Connector 11"/>
          <p:cNvCxnSpPr/>
          <p:nvPr/>
        </p:nvCxnSpPr>
        <p:spPr bwMode="auto">
          <a:xfrm>
            <a:off x="609600" y="64192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5" name="Diagram 4">
            <a:extLst>
              <a:ext uri="{FF2B5EF4-FFF2-40B4-BE49-F238E27FC236}">
                <a16:creationId xmlns:a16="http://schemas.microsoft.com/office/drawing/2014/main" id="{80444138-B8E3-2369-6016-660297F76650}"/>
              </a:ext>
            </a:extLst>
          </p:cNvPr>
          <p:cNvGraphicFramePr/>
          <p:nvPr>
            <p:extLst>
              <p:ext uri="{D42A27DB-BD31-4B8C-83A1-F6EECF244321}">
                <p14:modId xmlns:p14="http://schemas.microsoft.com/office/powerpoint/2010/main" val="645783471"/>
              </p:ext>
            </p:extLst>
          </p:nvPr>
        </p:nvGraphicFramePr>
        <p:xfrm>
          <a:off x="609600" y="833580"/>
          <a:ext cx="2870658" cy="2929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25" descr="A screenshot of a computer program&#10;&#10;Description automatically generated">
            <a:extLst>
              <a:ext uri="{FF2B5EF4-FFF2-40B4-BE49-F238E27FC236}">
                <a16:creationId xmlns:a16="http://schemas.microsoft.com/office/drawing/2014/main" id="{E076D4C3-9B7A-FA69-A167-FF59337F1204}"/>
              </a:ext>
            </a:extLst>
          </p:cNvPr>
          <p:cNvPicPr>
            <a:picLocks noChangeAspect="1"/>
          </p:cNvPicPr>
          <p:nvPr/>
        </p:nvPicPr>
        <p:blipFill rotWithShape="1">
          <a:blip r:embed="rId8"/>
          <a:srcRect l="4775" t="9783" r="4968" b="10464"/>
          <a:stretch/>
        </p:blipFill>
        <p:spPr>
          <a:xfrm>
            <a:off x="4181192" y="1268975"/>
            <a:ext cx="4821983" cy="1968086"/>
          </a:xfrm>
          <a:prstGeom prst="rect">
            <a:avLst/>
          </a:prstGeom>
        </p:spPr>
      </p:pic>
      <p:sp>
        <p:nvSpPr>
          <p:cNvPr id="27" name="TextBox 26">
            <a:extLst>
              <a:ext uri="{FF2B5EF4-FFF2-40B4-BE49-F238E27FC236}">
                <a16:creationId xmlns:a16="http://schemas.microsoft.com/office/drawing/2014/main" id="{8937A343-0622-1F0E-0672-7C5DCB40E83D}"/>
              </a:ext>
            </a:extLst>
          </p:cNvPr>
          <p:cNvSpPr txBox="1"/>
          <p:nvPr/>
        </p:nvSpPr>
        <p:spPr>
          <a:xfrm>
            <a:off x="3543320" y="3237062"/>
            <a:ext cx="5600680" cy="253916"/>
          </a:xfrm>
          <a:prstGeom prst="rect">
            <a:avLst/>
          </a:prstGeom>
          <a:noFill/>
        </p:spPr>
        <p:txBody>
          <a:bodyPr wrap="square" rtlCol="0">
            <a:spAutoFit/>
          </a:bodyPr>
          <a:lstStyle/>
          <a:p>
            <a:r>
              <a:rPr lang="en-US" sz="1050" b="0" dirty="0" err="1">
                <a:solidFill>
                  <a:srgbClr val="9CDCFE"/>
                </a:solidFill>
                <a:effectLst/>
                <a:highlight>
                  <a:srgbClr val="1E1E1E"/>
                </a:highlight>
                <a:latin typeface="Consolas" panose="020B0609020204030204" pitchFamily="49" charset="0"/>
              </a:rPr>
              <a:t>generate_follow_up</a:t>
            </a:r>
            <a:r>
              <a:rPr lang="en-US" sz="1050" b="0" dirty="0" err="1">
                <a:solidFill>
                  <a:srgbClr val="D4D4D4"/>
                </a:solidFill>
                <a:effectLst/>
                <a:highlight>
                  <a:srgbClr val="1E1E1E"/>
                </a:highlight>
                <a:latin typeface="Consolas" panose="020B0609020204030204" pitchFamily="49" charset="0"/>
              </a:rPr>
              <a:t>.</a:t>
            </a:r>
            <a:r>
              <a:rPr lang="en-US" sz="1050" b="0" dirty="0" err="1">
                <a:solidFill>
                  <a:srgbClr val="DCDCAA"/>
                </a:solidFill>
                <a:effectLst/>
                <a:highlight>
                  <a:srgbClr val="1E1E1E"/>
                </a:highlight>
                <a:latin typeface="Consolas" panose="020B0609020204030204" pitchFamily="49" charset="0"/>
              </a:rPr>
              <a:t>add_sub_task</a:t>
            </a:r>
            <a:r>
              <a:rPr lang="en-US" sz="1050" b="0" dirty="0">
                <a:solidFill>
                  <a:srgbClr val="D4D4D4"/>
                </a:solidFill>
                <a:effectLst/>
                <a:highlight>
                  <a:srgbClr val="1E1E1E"/>
                </a:highlight>
                <a:latin typeface="Consolas" panose="020B0609020204030204" pitchFamily="49" charset="0"/>
              </a:rPr>
              <a:t>([</a:t>
            </a:r>
            <a:r>
              <a:rPr lang="en-US" sz="1050" b="0" dirty="0" err="1">
                <a:solidFill>
                  <a:srgbClr val="9CDCFE"/>
                </a:solidFill>
                <a:effectLst/>
                <a:highlight>
                  <a:srgbClr val="1E1E1E"/>
                </a:highlight>
                <a:latin typeface="Consolas" panose="020B0609020204030204" pitchFamily="49" charset="0"/>
              </a:rPr>
              <a:t>redirect_off_topic</a:t>
            </a:r>
            <a:r>
              <a:rPr lang="en-US" sz="1050" b="0" dirty="0" err="1">
                <a:solidFill>
                  <a:srgbClr val="D4D4D4"/>
                </a:solidFill>
                <a:effectLst/>
                <a:highlight>
                  <a:srgbClr val="1E1E1E"/>
                </a:highlight>
                <a:latin typeface="Consolas" panose="020B0609020204030204" pitchFamily="49" charset="0"/>
              </a:rPr>
              <a:t>,</a:t>
            </a:r>
            <a:r>
              <a:rPr lang="en-US" sz="1050" b="0" dirty="0" err="1">
                <a:solidFill>
                  <a:srgbClr val="9CDCFE"/>
                </a:solidFill>
                <a:effectLst/>
                <a:highlight>
                  <a:srgbClr val="1E1E1E"/>
                </a:highlight>
                <a:latin typeface="Consolas" panose="020B0609020204030204" pitchFamily="49" charset="0"/>
              </a:rPr>
              <a:t>malicious_activities</a:t>
            </a:r>
            <a:r>
              <a:rPr lang="en-US" sz="1050" b="0" dirty="0">
                <a:solidFill>
                  <a:srgbClr val="D4D4D4"/>
                </a:solidFill>
                <a:effectLst/>
                <a:highlight>
                  <a:srgbClr val="1E1E1E"/>
                </a:highlight>
                <a:latin typeface="Consolas" panose="020B0609020204030204" pitchFamily="49" charset="0"/>
              </a:rPr>
              <a:t>])</a:t>
            </a:r>
          </a:p>
        </p:txBody>
      </p:sp>
      <p:cxnSp>
        <p:nvCxnSpPr>
          <p:cNvPr id="3" name="Straight Arrow Connector 2">
            <a:extLst>
              <a:ext uri="{FF2B5EF4-FFF2-40B4-BE49-F238E27FC236}">
                <a16:creationId xmlns:a16="http://schemas.microsoft.com/office/drawing/2014/main" id="{0F0EC43D-EC11-9B81-882B-91628FA4B931}"/>
              </a:ext>
            </a:extLst>
          </p:cNvPr>
          <p:cNvCxnSpPr>
            <a:cxnSpLocks/>
            <a:endCxn id="27" idx="1"/>
          </p:cNvCxnSpPr>
          <p:nvPr/>
        </p:nvCxnSpPr>
        <p:spPr bwMode="auto">
          <a:xfrm>
            <a:off x="2301766" y="3364020"/>
            <a:ext cx="1241554" cy="0"/>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3CFBABCB-F8E9-6F6F-779A-1B67FFBA92E8}"/>
              </a:ext>
            </a:extLst>
          </p:cNvPr>
          <p:cNvSpPr txBox="1"/>
          <p:nvPr/>
        </p:nvSpPr>
        <p:spPr>
          <a:xfrm>
            <a:off x="4181192" y="999198"/>
            <a:ext cx="3160284" cy="338554"/>
          </a:xfrm>
          <a:prstGeom prst="rect">
            <a:avLst/>
          </a:prstGeom>
          <a:noFill/>
        </p:spPr>
        <p:txBody>
          <a:bodyPr wrap="square" rtlCol="0">
            <a:spAutoFit/>
          </a:bodyPr>
          <a:lstStyle/>
          <a:p>
            <a:r>
              <a:rPr lang="en-US" sz="1600" b="1" dirty="0"/>
              <a:t>Example Task Structure</a:t>
            </a:r>
          </a:p>
        </p:txBody>
      </p:sp>
    </p:spTree>
    <p:extLst>
      <p:ext uri="{BB962C8B-B14F-4D97-AF65-F5344CB8AC3E}">
        <p14:creationId xmlns:p14="http://schemas.microsoft.com/office/powerpoint/2010/main" val="2364920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7150"/>
            <a:ext cx="5105400"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cs typeface="Univers 75 Black" charset="0"/>
              </a:rPr>
              <a:t>Langroid Components</a:t>
            </a:r>
            <a:endParaRPr lang="en-US" sz="3200" b="1">
              <a:solidFill>
                <a:srgbClr val="C8102E"/>
              </a:solidFill>
              <a:latin typeface="Source Sans Pro" panose="020B0503030403020204" pitchFamily="34" charset="0"/>
              <a:ea typeface="Source Sans Pro" panose="020B0503030403020204" pitchFamily="34" charset="0"/>
            </a:endParaRPr>
          </a:p>
        </p:txBody>
      </p:sp>
      <p:cxnSp>
        <p:nvCxnSpPr>
          <p:cNvPr id="12" name="Straight Connector 11"/>
          <p:cNvCxnSpPr/>
          <p:nvPr/>
        </p:nvCxnSpPr>
        <p:spPr bwMode="auto">
          <a:xfrm>
            <a:off x="609600" y="64192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5" name="Diagram 4">
            <a:extLst>
              <a:ext uri="{FF2B5EF4-FFF2-40B4-BE49-F238E27FC236}">
                <a16:creationId xmlns:a16="http://schemas.microsoft.com/office/drawing/2014/main" id="{8703F153-95AA-85BE-8B80-E9E7A48281EA}"/>
              </a:ext>
            </a:extLst>
          </p:cNvPr>
          <p:cNvGraphicFramePr/>
          <p:nvPr>
            <p:extLst>
              <p:ext uri="{D42A27DB-BD31-4B8C-83A1-F6EECF244321}">
                <p14:modId xmlns:p14="http://schemas.microsoft.com/office/powerpoint/2010/main" val="1594685600"/>
              </p:ext>
            </p:extLst>
          </p:nvPr>
        </p:nvGraphicFramePr>
        <p:xfrm>
          <a:off x="609599" y="893616"/>
          <a:ext cx="3330159" cy="3042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screenshot of a computer&#10;&#10;Description automatically generated">
            <a:extLst>
              <a:ext uri="{FF2B5EF4-FFF2-40B4-BE49-F238E27FC236}">
                <a16:creationId xmlns:a16="http://schemas.microsoft.com/office/drawing/2014/main" id="{1E9C8550-3841-C96D-C6A2-7E56CB0439C4}"/>
              </a:ext>
            </a:extLst>
          </p:cNvPr>
          <p:cNvPicPr>
            <a:picLocks noChangeAspect="1"/>
          </p:cNvPicPr>
          <p:nvPr/>
        </p:nvPicPr>
        <p:blipFill rotWithShape="1">
          <a:blip r:embed="rId8"/>
          <a:srcRect l="5790" t="12741" r="5522" b="11259"/>
          <a:stretch/>
        </p:blipFill>
        <p:spPr>
          <a:xfrm>
            <a:off x="4445876" y="1461530"/>
            <a:ext cx="4505582" cy="1655332"/>
          </a:xfrm>
          <a:prstGeom prst="rect">
            <a:avLst/>
          </a:prstGeom>
        </p:spPr>
      </p:pic>
      <p:sp>
        <p:nvSpPr>
          <p:cNvPr id="2" name="Rectangle 1">
            <a:extLst>
              <a:ext uri="{FF2B5EF4-FFF2-40B4-BE49-F238E27FC236}">
                <a16:creationId xmlns:a16="http://schemas.microsoft.com/office/drawing/2014/main" id="{8560ADDC-1D8D-6CA1-C5E1-BCACD1AA22A0}"/>
              </a:ext>
            </a:extLst>
          </p:cNvPr>
          <p:cNvSpPr/>
          <p:nvPr/>
        </p:nvSpPr>
        <p:spPr bwMode="auto">
          <a:xfrm>
            <a:off x="4724869" y="2359572"/>
            <a:ext cx="2127876" cy="580491"/>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564205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228600" y="742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304800" y="117218"/>
            <a:ext cx="6172200"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cs typeface="Univers 75 Black" charset="0"/>
              </a:rPr>
              <a:t>Prompt Engineering</a:t>
            </a:r>
            <a:endParaRPr lang="en-US" sz="3200" b="1">
              <a:solidFill>
                <a:srgbClr val="C8102E"/>
              </a:solidFill>
              <a:latin typeface="Source Sans Pro" panose="020B0503030403020204" pitchFamily="34" charset="0"/>
              <a:ea typeface="Source Sans Pro" panose="020B0503030403020204" pitchFamily="34" charset="0"/>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26" name="Picture 25" descr="A screen shot of a computer&#10;&#10;Description automatically generated">
            <a:extLst>
              <a:ext uri="{FF2B5EF4-FFF2-40B4-BE49-F238E27FC236}">
                <a16:creationId xmlns:a16="http://schemas.microsoft.com/office/drawing/2014/main" id="{E185DF8D-EB8A-C0A7-E61C-9C4F4C143BBF}"/>
              </a:ext>
            </a:extLst>
          </p:cNvPr>
          <p:cNvPicPr>
            <a:picLocks noChangeAspect="1"/>
          </p:cNvPicPr>
          <p:nvPr/>
        </p:nvPicPr>
        <p:blipFill rotWithShape="1">
          <a:blip r:embed="rId3"/>
          <a:srcRect l="5032" t="15961" r="4774" b="15324"/>
          <a:stretch/>
        </p:blipFill>
        <p:spPr>
          <a:xfrm>
            <a:off x="2400981" y="1055435"/>
            <a:ext cx="5538262" cy="1335041"/>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7152087A-241B-6968-28CF-FBFB00990D33}"/>
              </a:ext>
            </a:extLst>
          </p:cNvPr>
          <p:cNvPicPr>
            <a:picLocks noChangeAspect="1"/>
          </p:cNvPicPr>
          <p:nvPr/>
        </p:nvPicPr>
        <p:blipFill rotWithShape="1">
          <a:blip r:embed="rId4"/>
          <a:srcRect l="5226" t="14142" r="4774" b="14486"/>
          <a:stretch/>
        </p:blipFill>
        <p:spPr>
          <a:xfrm>
            <a:off x="2400981" y="2634239"/>
            <a:ext cx="5207899" cy="1455966"/>
          </a:xfrm>
          <a:prstGeom prst="rect">
            <a:avLst/>
          </a:prstGeom>
        </p:spPr>
      </p:pic>
      <p:sp>
        <p:nvSpPr>
          <p:cNvPr id="3" name="Rectangle 2">
            <a:extLst>
              <a:ext uri="{FF2B5EF4-FFF2-40B4-BE49-F238E27FC236}">
                <a16:creationId xmlns:a16="http://schemas.microsoft.com/office/drawing/2014/main" id="{056D7804-19B5-E5AA-AD8F-F436D78A91C4}"/>
              </a:ext>
            </a:extLst>
          </p:cNvPr>
          <p:cNvSpPr/>
          <p:nvPr/>
        </p:nvSpPr>
        <p:spPr bwMode="auto">
          <a:xfrm>
            <a:off x="2474528" y="1900244"/>
            <a:ext cx="5266266" cy="330200"/>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Rectangle 3">
            <a:extLst>
              <a:ext uri="{FF2B5EF4-FFF2-40B4-BE49-F238E27FC236}">
                <a16:creationId xmlns:a16="http://schemas.microsoft.com/office/drawing/2014/main" id="{B6BB600F-9D69-A376-C7B5-66F3E3F46D38}"/>
              </a:ext>
            </a:extLst>
          </p:cNvPr>
          <p:cNvSpPr/>
          <p:nvPr/>
        </p:nvSpPr>
        <p:spPr bwMode="auto">
          <a:xfrm>
            <a:off x="2474528" y="3504945"/>
            <a:ext cx="4679413" cy="379893"/>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Rectangle 4">
            <a:extLst>
              <a:ext uri="{FF2B5EF4-FFF2-40B4-BE49-F238E27FC236}">
                <a16:creationId xmlns:a16="http://schemas.microsoft.com/office/drawing/2014/main" id="{A9C5D7F1-2578-B4CC-4D67-85CBA5777BC4}"/>
              </a:ext>
            </a:extLst>
          </p:cNvPr>
          <p:cNvSpPr/>
          <p:nvPr/>
        </p:nvSpPr>
        <p:spPr bwMode="auto">
          <a:xfrm>
            <a:off x="2474528" y="3089401"/>
            <a:ext cx="4897966" cy="216476"/>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tangle 5">
            <a:extLst>
              <a:ext uri="{FF2B5EF4-FFF2-40B4-BE49-F238E27FC236}">
                <a16:creationId xmlns:a16="http://schemas.microsoft.com/office/drawing/2014/main" id="{5E553D6E-3615-5818-5D3D-9750DF585C87}"/>
              </a:ext>
            </a:extLst>
          </p:cNvPr>
          <p:cNvSpPr/>
          <p:nvPr/>
        </p:nvSpPr>
        <p:spPr bwMode="auto">
          <a:xfrm>
            <a:off x="2660794" y="1339250"/>
            <a:ext cx="3513667" cy="10583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aphicFrame>
        <p:nvGraphicFramePr>
          <p:cNvPr id="11" name="Diagram 10">
            <a:extLst>
              <a:ext uri="{FF2B5EF4-FFF2-40B4-BE49-F238E27FC236}">
                <a16:creationId xmlns:a16="http://schemas.microsoft.com/office/drawing/2014/main" id="{AB1B8152-5B8B-068F-BBAE-70119054908D}"/>
              </a:ext>
            </a:extLst>
          </p:cNvPr>
          <p:cNvGraphicFramePr/>
          <p:nvPr>
            <p:extLst>
              <p:ext uri="{D42A27DB-BD31-4B8C-83A1-F6EECF244321}">
                <p14:modId xmlns:p14="http://schemas.microsoft.com/office/powerpoint/2010/main" val="3417805391"/>
              </p:ext>
            </p:extLst>
          </p:nvPr>
        </p:nvGraphicFramePr>
        <p:xfrm>
          <a:off x="266537" y="894844"/>
          <a:ext cx="1888230" cy="32733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886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5800" y="95073"/>
            <a:ext cx="7239000" cy="553998"/>
          </a:xfrm>
          <a:prstGeom prst="rect">
            <a:avLst/>
          </a:prstGeom>
          <a:noFill/>
        </p:spPr>
        <p:txBody>
          <a:bodyPr wrap="square" rtlCol="0">
            <a:spAutoFit/>
          </a:bodyPr>
          <a:lstStyle/>
          <a:p>
            <a:r>
              <a:rPr lang="en-US" sz="3000" b="1">
                <a:solidFill>
                  <a:srgbClr val="C8102E"/>
                </a:solidFill>
                <a:latin typeface="Source Sans Pro" panose="020B0503030403020204" pitchFamily="34" charset="0"/>
                <a:ea typeface="Source Sans Pro" panose="020B0503030403020204" pitchFamily="34" charset="0"/>
              </a:rPr>
              <a:t>Project Overview</a:t>
            </a:r>
          </a:p>
        </p:txBody>
      </p:sp>
      <p:cxnSp>
        <p:nvCxnSpPr>
          <p:cNvPr id="12" name="Straight Connector 11"/>
          <p:cNvCxnSpPr/>
          <p:nvPr/>
        </p:nvCxnSpPr>
        <p:spPr bwMode="auto">
          <a:xfrm>
            <a:off x="609600" y="656147"/>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4" name="Diagram 3">
            <a:extLst>
              <a:ext uri="{FF2B5EF4-FFF2-40B4-BE49-F238E27FC236}">
                <a16:creationId xmlns:a16="http://schemas.microsoft.com/office/drawing/2014/main" id="{AA69FAB5-C3DE-0635-BA2C-943F56536BE6}"/>
              </a:ext>
            </a:extLst>
          </p:cNvPr>
          <p:cNvGraphicFramePr/>
          <p:nvPr>
            <p:extLst>
              <p:ext uri="{D42A27DB-BD31-4B8C-83A1-F6EECF244321}">
                <p14:modId xmlns:p14="http://schemas.microsoft.com/office/powerpoint/2010/main" val="3222116802"/>
              </p:ext>
            </p:extLst>
          </p:nvPr>
        </p:nvGraphicFramePr>
        <p:xfrm>
          <a:off x="0" y="733195"/>
          <a:ext cx="8216153" cy="3657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300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7177" y="157341"/>
            <a:ext cx="5105400"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rPr>
              <a:t>FERPA and OAuth</a:t>
            </a:r>
          </a:p>
        </p:txBody>
      </p:sp>
      <p:cxnSp>
        <p:nvCxnSpPr>
          <p:cNvPr id="13" name="Straight Connector 12"/>
          <p:cNvCxnSpPr>
            <a:cxnSpLocks/>
          </p:cNvCxnSpPr>
          <p:nvPr/>
        </p:nvCxnSpPr>
        <p:spPr bwMode="auto">
          <a:xfrm>
            <a:off x="297797" y="687384"/>
            <a:ext cx="7811429"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261601" y="742116"/>
            <a:ext cx="4423769" cy="1900136"/>
          </a:xfrm>
          <a:prstGeom prst="rect">
            <a:avLst/>
          </a:prstGeom>
          <a:noFill/>
        </p:spPr>
        <p:txBody>
          <a:bodyPr wrap="square" rtlCol="0">
            <a:spAutoFit/>
          </a:bodyPr>
          <a:lstStyle/>
          <a:p>
            <a:pPr>
              <a:lnSpc>
                <a:spcPct val="150000"/>
              </a:lnSpc>
              <a:spcBef>
                <a:spcPts val="0"/>
              </a:spcBef>
            </a:pPr>
            <a:r>
              <a:rPr lang="en-US" sz="1600">
                <a:solidFill>
                  <a:srgbClr val="010000"/>
                </a:solidFill>
                <a:latin typeface="Source Sans Pro" panose="020B0503030403020204" pitchFamily="34" charset="0"/>
                <a:ea typeface="Source Sans Pro" panose="020B0503030403020204" pitchFamily="34" charset="0"/>
                <a:cs typeface="ITC Berkeley Oldstyle Medium" charset="0"/>
              </a:rPr>
              <a:t>To be compliant with both FERPA and Iowa State requirements for use of student information as an internal software, we must ensure that information is only sent using secure HTTPS requests and protected using OAuth. </a:t>
            </a:r>
          </a:p>
        </p:txBody>
      </p:sp>
      <p:cxnSp>
        <p:nvCxnSpPr>
          <p:cNvPr id="24" name="Straight Connector 23"/>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A7F7DEF8-6076-408D-F268-69A23F1F0F6B}"/>
              </a:ext>
            </a:extLst>
          </p:cNvPr>
          <p:cNvPicPr>
            <a:picLocks noChangeAspect="1"/>
          </p:cNvPicPr>
          <p:nvPr/>
        </p:nvPicPr>
        <p:blipFill>
          <a:blip r:embed="rId3"/>
          <a:stretch>
            <a:fillRect/>
          </a:stretch>
        </p:blipFill>
        <p:spPr>
          <a:xfrm>
            <a:off x="187393" y="2671131"/>
            <a:ext cx="4617422" cy="1758649"/>
          </a:xfrm>
          <a:prstGeom prst="rect">
            <a:avLst/>
          </a:prstGeom>
        </p:spPr>
      </p:pic>
      <p:graphicFrame>
        <p:nvGraphicFramePr>
          <p:cNvPr id="6" name="Diagram 5">
            <a:extLst>
              <a:ext uri="{FF2B5EF4-FFF2-40B4-BE49-F238E27FC236}">
                <a16:creationId xmlns:a16="http://schemas.microsoft.com/office/drawing/2014/main" id="{0445CA60-0366-3955-4B86-D559FAD0750F}"/>
              </a:ext>
            </a:extLst>
          </p:cNvPr>
          <p:cNvGraphicFramePr/>
          <p:nvPr>
            <p:extLst>
              <p:ext uri="{D42A27DB-BD31-4B8C-83A1-F6EECF244321}">
                <p14:modId xmlns:p14="http://schemas.microsoft.com/office/powerpoint/2010/main" val="1342069228"/>
              </p:ext>
            </p:extLst>
          </p:nvPr>
        </p:nvGraphicFramePr>
        <p:xfrm>
          <a:off x="4799239" y="713719"/>
          <a:ext cx="4077584" cy="4429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5821B85F-DB35-9EA6-6D75-44F62384D290}"/>
              </a:ext>
            </a:extLst>
          </p:cNvPr>
          <p:cNvPicPr>
            <a:picLocks noChangeAspect="1"/>
          </p:cNvPicPr>
          <p:nvPr/>
        </p:nvPicPr>
        <p:blipFill>
          <a:blip r:embed="rId9"/>
          <a:stretch>
            <a:fillRect/>
          </a:stretch>
        </p:blipFill>
        <p:spPr>
          <a:xfrm>
            <a:off x="357632" y="780810"/>
            <a:ext cx="4214372" cy="1895142"/>
          </a:xfrm>
          <a:prstGeom prst="rect">
            <a:avLst/>
          </a:prstGeom>
        </p:spPr>
      </p:pic>
    </p:spTree>
    <p:extLst>
      <p:ext uri="{BB962C8B-B14F-4D97-AF65-F5344CB8AC3E}">
        <p14:creationId xmlns:p14="http://schemas.microsoft.com/office/powerpoint/2010/main" val="157841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535609" y="851951"/>
            <a:ext cx="8104808"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269661"/>
            <a:ext cx="5105400" cy="584775"/>
          </a:xfrm>
          <a:prstGeom prst="rect">
            <a:avLst/>
          </a:prstGeom>
          <a:noFill/>
        </p:spPr>
        <p:txBody>
          <a:bodyPr wrap="square" rtlCol="0">
            <a:spAutoFit/>
          </a:bodyPr>
          <a:lstStyle/>
          <a:p>
            <a:r>
              <a:rPr lang="en-US" sz="3200" b="1">
                <a:solidFill>
                  <a:srgbClr val="C8102E"/>
                </a:solidFill>
                <a:latin typeface="Univers 75 Black" charset="0"/>
                <a:ea typeface="Univers 75 Black" charset="0"/>
                <a:cs typeface="Univers 75 Black" charset="0"/>
              </a:rPr>
              <a:t>Conclusion</a:t>
            </a:r>
            <a:endParaRPr lang="en-US" sz="2200" b="1">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graphicFrame>
        <p:nvGraphicFramePr>
          <p:cNvPr id="3" name="Diagram 2">
            <a:extLst>
              <a:ext uri="{FF2B5EF4-FFF2-40B4-BE49-F238E27FC236}">
                <a16:creationId xmlns:a16="http://schemas.microsoft.com/office/drawing/2014/main" id="{8246AFEF-613C-DCBB-341C-2EF909E4E9A1}"/>
              </a:ext>
            </a:extLst>
          </p:cNvPr>
          <p:cNvGraphicFramePr/>
          <p:nvPr>
            <p:extLst>
              <p:ext uri="{D42A27DB-BD31-4B8C-83A1-F6EECF244321}">
                <p14:modId xmlns:p14="http://schemas.microsoft.com/office/powerpoint/2010/main" val="374316972"/>
              </p:ext>
            </p:extLst>
          </p:nvPr>
        </p:nvGraphicFramePr>
        <p:xfrm>
          <a:off x="535609" y="849467"/>
          <a:ext cx="7962431" cy="3835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494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78386" y="132458"/>
            <a:ext cx="6865413" cy="584775"/>
          </a:xfrm>
          <a:prstGeom prst="rect">
            <a:avLst/>
          </a:prstGeom>
          <a:noFill/>
        </p:spPr>
        <p:txBody>
          <a:bodyPr wrap="square" rtlCol="0">
            <a:spAutoFit/>
          </a:bodyPr>
          <a:lstStyle/>
          <a:p>
            <a:r>
              <a:rPr lang="en-US" sz="3200" b="1">
                <a:solidFill>
                  <a:srgbClr val="C8102E"/>
                </a:solidFill>
                <a:latin typeface="Source Sans Pro" panose="020B0503030403020204" pitchFamily="34" charset="0"/>
                <a:ea typeface="Source Sans Pro" panose="020B0503030403020204" pitchFamily="34" charset="0"/>
              </a:rPr>
              <a:t>User Experiences</a:t>
            </a:r>
          </a:p>
        </p:txBody>
      </p:sp>
      <p:cxnSp>
        <p:nvCxnSpPr>
          <p:cNvPr id="12" name="Straight Connector 11"/>
          <p:cNvCxnSpPr/>
          <p:nvPr/>
        </p:nvCxnSpPr>
        <p:spPr bwMode="auto">
          <a:xfrm>
            <a:off x="687912" y="742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aphicFrame>
        <p:nvGraphicFramePr>
          <p:cNvPr id="3" name="Content Placeholder 2">
            <a:extLst>
              <a:ext uri="{FF2B5EF4-FFF2-40B4-BE49-F238E27FC236}">
                <a16:creationId xmlns:a16="http://schemas.microsoft.com/office/drawing/2014/main" id="{08F01168-E84A-4AE6-AE02-D6C6FD347C14}"/>
              </a:ext>
            </a:extLst>
          </p:cNvPr>
          <p:cNvGraphicFramePr>
            <a:graphicFrameLocks/>
          </p:cNvGraphicFramePr>
          <p:nvPr>
            <p:extLst>
              <p:ext uri="{D42A27DB-BD31-4B8C-83A1-F6EECF244321}">
                <p14:modId xmlns:p14="http://schemas.microsoft.com/office/powerpoint/2010/main" val="111358573"/>
              </p:ext>
            </p:extLst>
          </p:nvPr>
        </p:nvGraphicFramePr>
        <p:xfrm>
          <a:off x="762000" y="971550"/>
          <a:ext cx="7319424" cy="2952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8062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lIns="91440" tIns="45720" rIns="91440" bIns="45720" rtlCol="0" anchor="t">
            <a:spAutoFit/>
          </a:bodyPr>
          <a:lstStyle/>
          <a:p>
            <a:r>
              <a:rPr lang="en-US" sz="3200" b="1">
                <a:solidFill>
                  <a:srgbClr val="C8102E"/>
                </a:solidFill>
                <a:latin typeface="Univers 75 Black"/>
                <a:ea typeface="Univers 75 Black" charset="0"/>
                <a:cs typeface="Univers 75 Black" charset="0"/>
              </a:rPr>
              <a:t>Canvas LTI Logic Flow</a:t>
            </a:r>
            <a:endParaRPr lang="en-US" sz="3200">
              <a:solidFill>
                <a:srgbClr val="C8102E"/>
              </a:solidFill>
              <a:latin typeface="Univers 75 Black"/>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graphicFrame>
        <p:nvGraphicFramePr>
          <p:cNvPr id="5" name="Diagram 4">
            <a:extLst>
              <a:ext uri="{FF2B5EF4-FFF2-40B4-BE49-F238E27FC236}">
                <a16:creationId xmlns:a16="http://schemas.microsoft.com/office/drawing/2014/main" id="{E65647A5-144C-B001-4B5F-203A8EB77B14}"/>
              </a:ext>
            </a:extLst>
          </p:cNvPr>
          <p:cNvGraphicFramePr/>
          <p:nvPr/>
        </p:nvGraphicFramePr>
        <p:xfrm>
          <a:off x="417830" y="-878890"/>
          <a:ext cx="8308340" cy="3391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screenshot of a computer&#10;&#10;Description automatically generated">
            <a:extLst>
              <a:ext uri="{FF2B5EF4-FFF2-40B4-BE49-F238E27FC236}">
                <a16:creationId xmlns:a16="http://schemas.microsoft.com/office/drawing/2014/main" id="{42D8C3BE-8676-DCB4-83CD-65F78858CAEB}"/>
              </a:ext>
            </a:extLst>
          </p:cNvPr>
          <p:cNvPicPr>
            <a:picLocks noChangeAspect="1"/>
          </p:cNvPicPr>
          <p:nvPr/>
        </p:nvPicPr>
        <p:blipFill>
          <a:blip r:embed="rId8"/>
          <a:stretch>
            <a:fillRect/>
          </a:stretch>
        </p:blipFill>
        <p:spPr>
          <a:xfrm>
            <a:off x="71022" y="1167824"/>
            <a:ext cx="3135227" cy="3173358"/>
          </a:xfrm>
          <a:prstGeom prst="rect">
            <a:avLst/>
          </a:prstGeom>
        </p:spPr>
      </p:pic>
      <p:pic>
        <p:nvPicPr>
          <p:cNvPr id="10" name="Picture 9">
            <a:extLst>
              <a:ext uri="{FF2B5EF4-FFF2-40B4-BE49-F238E27FC236}">
                <a16:creationId xmlns:a16="http://schemas.microsoft.com/office/drawing/2014/main" id="{7FFD920D-7A9C-A13C-75CD-C04FE64477D5}"/>
              </a:ext>
            </a:extLst>
          </p:cNvPr>
          <p:cNvPicPr>
            <a:picLocks noChangeAspect="1"/>
          </p:cNvPicPr>
          <p:nvPr/>
        </p:nvPicPr>
        <p:blipFill>
          <a:blip r:embed="rId9"/>
          <a:stretch>
            <a:fillRect/>
          </a:stretch>
        </p:blipFill>
        <p:spPr>
          <a:xfrm>
            <a:off x="5253445" y="1382829"/>
            <a:ext cx="4165761" cy="2528962"/>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A573141-8EA3-CF11-1A2A-8FF6EB768C17}"/>
              </a:ext>
            </a:extLst>
          </p:cNvPr>
          <p:cNvPicPr>
            <a:picLocks noChangeAspect="1"/>
          </p:cNvPicPr>
          <p:nvPr/>
        </p:nvPicPr>
        <p:blipFill>
          <a:blip r:embed="rId10"/>
          <a:stretch>
            <a:fillRect/>
          </a:stretch>
        </p:blipFill>
        <p:spPr>
          <a:xfrm>
            <a:off x="2745974" y="1321777"/>
            <a:ext cx="2583842" cy="2583842"/>
          </a:xfrm>
          <a:prstGeom prst="rect">
            <a:avLst/>
          </a:prstGeom>
        </p:spPr>
      </p:pic>
    </p:spTree>
    <p:extLst>
      <p:ext uri="{BB962C8B-B14F-4D97-AF65-F5344CB8AC3E}">
        <p14:creationId xmlns:p14="http://schemas.microsoft.com/office/powerpoint/2010/main" val="239827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lIns="91440" tIns="45720" rIns="91440" bIns="45720" rtlCol="0" anchor="t">
            <a:spAutoFit/>
          </a:bodyPr>
          <a:lstStyle/>
          <a:p>
            <a:r>
              <a:rPr lang="en-US" sz="3200" b="1">
                <a:solidFill>
                  <a:srgbClr val="C8102E"/>
                </a:solidFill>
                <a:latin typeface="Univers 75 Black"/>
                <a:ea typeface="Univers 75 Black" charset="0"/>
                <a:cs typeface="Univers 75 Black" charset="0"/>
              </a:rPr>
              <a:t>Canvas LTI Logic Flow</a:t>
            </a:r>
            <a:endParaRPr lang="en-US" sz="3200">
              <a:solidFill>
                <a:srgbClr val="C8102E"/>
              </a:solidFill>
              <a:latin typeface="Univers 75 Black"/>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4" name="Picture 3" descr="A blue sign with black text&#10;&#10;Description automatically generated">
            <a:extLst>
              <a:ext uri="{FF2B5EF4-FFF2-40B4-BE49-F238E27FC236}">
                <a16:creationId xmlns:a16="http://schemas.microsoft.com/office/drawing/2014/main" id="{DAEA95D7-9476-11A1-8752-0E3EAA527EE6}"/>
              </a:ext>
            </a:extLst>
          </p:cNvPr>
          <p:cNvPicPr>
            <a:picLocks noChangeAspect="1"/>
          </p:cNvPicPr>
          <p:nvPr/>
        </p:nvPicPr>
        <p:blipFill>
          <a:blip r:embed="rId3"/>
          <a:stretch>
            <a:fillRect/>
          </a:stretch>
        </p:blipFill>
        <p:spPr>
          <a:xfrm>
            <a:off x="417830" y="2157274"/>
            <a:ext cx="4119136" cy="1477592"/>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1E5312EF-46D4-824F-5F42-AEEF2A3AA91E}"/>
              </a:ext>
            </a:extLst>
          </p:cNvPr>
          <p:cNvPicPr>
            <a:picLocks noChangeAspect="1"/>
          </p:cNvPicPr>
          <p:nvPr/>
        </p:nvPicPr>
        <p:blipFill>
          <a:blip r:embed="rId4"/>
          <a:stretch>
            <a:fillRect/>
          </a:stretch>
        </p:blipFill>
        <p:spPr>
          <a:xfrm>
            <a:off x="5574819" y="1447059"/>
            <a:ext cx="2963280" cy="3173213"/>
          </a:xfrm>
          <a:prstGeom prst="rect">
            <a:avLst/>
          </a:prstGeom>
        </p:spPr>
      </p:pic>
      <p:graphicFrame>
        <p:nvGraphicFramePr>
          <p:cNvPr id="2" name="Diagram 1">
            <a:extLst>
              <a:ext uri="{FF2B5EF4-FFF2-40B4-BE49-F238E27FC236}">
                <a16:creationId xmlns:a16="http://schemas.microsoft.com/office/drawing/2014/main" id="{DE74B10F-2BFE-49E4-E490-E0DB845644B7}"/>
              </a:ext>
            </a:extLst>
          </p:cNvPr>
          <p:cNvGraphicFramePr/>
          <p:nvPr>
            <p:extLst>
              <p:ext uri="{D42A27DB-BD31-4B8C-83A1-F6EECF244321}">
                <p14:modId xmlns:p14="http://schemas.microsoft.com/office/powerpoint/2010/main" val="2482372553"/>
              </p:ext>
            </p:extLst>
          </p:nvPr>
        </p:nvGraphicFramePr>
        <p:xfrm>
          <a:off x="148046" y="523226"/>
          <a:ext cx="8847908" cy="1092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5767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lIns="91440" tIns="45720" rIns="91440" bIns="45720" rtlCol="0" anchor="t">
            <a:spAutoFit/>
          </a:bodyPr>
          <a:lstStyle/>
          <a:p>
            <a:r>
              <a:rPr lang="en-US" sz="3200" b="1">
                <a:solidFill>
                  <a:srgbClr val="C8102E"/>
                </a:solidFill>
                <a:latin typeface="Univers 75 Black"/>
                <a:ea typeface="Univers 75 Black" charset="0"/>
                <a:cs typeface="Univers 75 Black" charset="0"/>
              </a:rPr>
              <a:t>Canvas LTI Logic Flow</a:t>
            </a:r>
            <a:endParaRPr lang="en-US" sz="3200">
              <a:solidFill>
                <a:srgbClr val="C8102E"/>
              </a:solidFill>
              <a:latin typeface="Univers 75 Black"/>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graphicFrame>
        <p:nvGraphicFramePr>
          <p:cNvPr id="3" name="Diagram 2">
            <a:extLst>
              <a:ext uri="{FF2B5EF4-FFF2-40B4-BE49-F238E27FC236}">
                <a16:creationId xmlns:a16="http://schemas.microsoft.com/office/drawing/2014/main" id="{BCB5E6C3-4F8C-CEF6-058A-6B7337B9F13A}"/>
              </a:ext>
            </a:extLst>
          </p:cNvPr>
          <p:cNvGraphicFramePr/>
          <p:nvPr/>
        </p:nvGraphicFramePr>
        <p:xfrm>
          <a:off x="-123708" y="597838"/>
          <a:ext cx="2946807" cy="254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46EF65E-3B95-D49B-C907-DFDDB9129B87}"/>
              </a:ext>
            </a:extLst>
          </p:cNvPr>
          <p:cNvPicPr>
            <a:picLocks noChangeAspect="1"/>
          </p:cNvPicPr>
          <p:nvPr/>
        </p:nvPicPr>
        <p:blipFill>
          <a:blip r:embed="rId8"/>
          <a:stretch>
            <a:fillRect/>
          </a:stretch>
        </p:blipFill>
        <p:spPr>
          <a:xfrm>
            <a:off x="3293198" y="571203"/>
            <a:ext cx="5424668" cy="4000693"/>
          </a:xfrm>
          <a:prstGeom prst="rect">
            <a:avLst/>
          </a:prstGeom>
        </p:spPr>
      </p:pic>
    </p:spTree>
    <p:extLst>
      <p:ext uri="{BB962C8B-B14F-4D97-AF65-F5344CB8AC3E}">
        <p14:creationId xmlns:p14="http://schemas.microsoft.com/office/powerpoint/2010/main" val="391515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rtlCol="0">
            <a:spAutoFit/>
          </a:bodyPr>
          <a:lstStyle/>
          <a:p>
            <a:r>
              <a:rPr lang="en-US" sz="3200" b="1">
                <a:solidFill>
                  <a:srgbClr val="C8102E"/>
                </a:solidFill>
                <a:latin typeface="Univers 75 Black" charset="0"/>
                <a:ea typeface="Univers 75 Black" charset="0"/>
                <a:cs typeface="Univers 75 Black" charset="0"/>
              </a:rPr>
              <a:t>Chat Logic Flow</a:t>
            </a:r>
            <a:endParaRPr lang="en-US" sz="3200">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7" name="Picture 6" descr="A screenshot of a computer&#10;&#10;Description automatically generated">
            <a:extLst>
              <a:ext uri="{FF2B5EF4-FFF2-40B4-BE49-F238E27FC236}">
                <a16:creationId xmlns:a16="http://schemas.microsoft.com/office/drawing/2014/main" id="{E2A40709-2122-9BF9-38B3-41D72D3E7C30}"/>
              </a:ext>
            </a:extLst>
          </p:cNvPr>
          <p:cNvPicPr>
            <a:picLocks noChangeAspect="1"/>
          </p:cNvPicPr>
          <p:nvPr/>
        </p:nvPicPr>
        <p:blipFill>
          <a:blip r:embed="rId3"/>
          <a:stretch>
            <a:fillRect/>
          </a:stretch>
        </p:blipFill>
        <p:spPr>
          <a:xfrm>
            <a:off x="535965" y="707295"/>
            <a:ext cx="7612355" cy="34589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169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rtlCol="0">
            <a:spAutoFit/>
          </a:bodyPr>
          <a:lstStyle/>
          <a:p>
            <a:r>
              <a:rPr lang="en-US" sz="3200" b="1">
                <a:solidFill>
                  <a:srgbClr val="C8102E"/>
                </a:solidFill>
                <a:latin typeface="Univers 75 Black" charset="0"/>
                <a:ea typeface="Univers 75 Black" charset="0"/>
                <a:cs typeface="Univers 75 Black" charset="0"/>
              </a:rPr>
              <a:t>Chat Logic Flow</a:t>
            </a:r>
            <a:endParaRPr lang="en-US" sz="3200">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graphicFrame>
        <p:nvGraphicFramePr>
          <p:cNvPr id="3" name="Diagram 2">
            <a:extLst>
              <a:ext uri="{FF2B5EF4-FFF2-40B4-BE49-F238E27FC236}">
                <a16:creationId xmlns:a16="http://schemas.microsoft.com/office/drawing/2014/main" id="{BCB5E6C3-4F8C-CEF6-058A-6B7337B9F13A}"/>
              </a:ext>
            </a:extLst>
          </p:cNvPr>
          <p:cNvGraphicFramePr/>
          <p:nvPr/>
        </p:nvGraphicFramePr>
        <p:xfrm>
          <a:off x="228600" y="-1924050"/>
          <a:ext cx="8308340" cy="5867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screenshot of a computer&#10;&#10;Description automatically generated">
            <a:extLst>
              <a:ext uri="{FF2B5EF4-FFF2-40B4-BE49-F238E27FC236}">
                <a16:creationId xmlns:a16="http://schemas.microsoft.com/office/drawing/2014/main" id="{E26B3040-14FE-D3E7-A691-E72FDC65B40F}"/>
              </a:ext>
            </a:extLst>
          </p:cNvPr>
          <p:cNvPicPr>
            <a:picLocks noChangeAspect="1"/>
          </p:cNvPicPr>
          <p:nvPr/>
        </p:nvPicPr>
        <p:blipFill>
          <a:blip r:embed="rId8"/>
          <a:stretch>
            <a:fillRect/>
          </a:stretch>
        </p:blipFill>
        <p:spPr>
          <a:xfrm>
            <a:off x="426015" y="1602427"/>
            <a:ext cx="8291970" cy="27006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490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p:cNvCxnSpPr>
          <p:nvPr/>
        </p:nvCxnSpPr>
        <p:spPr bwMode="auto">
          <a:xfrm>
            <a:off x="152400" y="514350"/>
            <a:ext cx="799592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148046" y="13063"/>
            <a:ext cx="5105400" cy="584775"/>
          </a:xfrm>
          <a:prstGeom prst="rect">
            <a:avLst/>
          </a:prstGeom>
          <a:noFill/>
        </p:spPr>
        <p:txBody>
          <a:bodyPr wrap="square" rtlCol="0">
            <a:spAutoFit/>
          </a:bodyPr>
          <a:lstStyle/>
          <a:p>
            <a:r>
              <a:rPr lang="en-US" sz="3200" b="1">
                <a:solidFill>
                  <a:srgbClr val="C8102E"/>
                </a:solidFill>
                <a:latin typeface="Univers 75 Black" charset="0"/>
                <a:ea typeface="Univers 75 Black" charset="0"/>
                <a:cs typeface="Univers 75 Black" charset="0"/>
              </a:rPr>
              <a:t>End Chat Logic Flow</a:t>
            </a:r>
            <a:endParaRPr lang="en-US" sz="3200">
              <a:solidFill>
                <a:srgbClr val="C8102E"/>
              </a:solidFill>
            </a:endParaRPr>
          </a:p>
        </p:txBody>
      </p:sp>
      <p:cxnSp>
        <p:nvCxnSpPr>
          <p:cNvPr id="25" name="Straight Connector 24"/>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pic>
        <p:nvPicPr>
          <p:cNvPr id="4" name="Picture 3" descr="A screenshot of a computer&#10;&#10;Description automatically generated">
            <a:extLst>
              <a:ext uri="{FF2B5EF4-FFF2-40B4-BE49-F238E27FC236}">
                <a16:creationId xmlns:a16="http://schemas.microsoft.com/office/drawing/2014/main" id="{B925AA4B-9EB5-436A-F6D4-ECE4FB10AEC8}"/>
              </a:ext>
            </a:extLst>
          </p:cNvPr>
          <p:cNvPicPr>
            <a:picLocks noChangeAspect="1"/>
          </p:cNvPicPr>
          <p:nvPr/>
        </p:nvPicPr>
        <p:blipFill>
          <a:blip r:embed="rId3"/>
          <a:stretch>
            <a:fillRect/>
          </a:stretch>
        </p:blipFill>
        <p:spPr>
          <a:xfrm>
            <a:off x="1030023" y="771080"/>
            <a:ext cx="7083954" cy="36013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7696747"/>
      </p:ext>
    </p:extLst>
  </p:cSld>
  <p:clrMapOvr>
    <a:masterClrMapping/>
  </p:clrMapOvr>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Widescreen-WithNumbers_2A" id="{CC13C5E8-C143-B944-BA97-1527C21DCBC9}" vid="{EEBF89D1-1DB3-9E46-A86B-BE71188432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74F02E6A2C154299F8238ED2B6F672" ma:contentTypeVersion="13" ma:contentTypeDescription="Create a new document." ma:contentTypeScope="" ma:versionID="009231e67417366ff4bac5c5025e4e24">
  <xsd:schema xmlns:xsd="http://www.w3.org/2001/XMLSchema" xmlns:xs="http://www.w3.org/2001/XMLSchema" xmlns:p="http://schemas.microsoft.com/office/2006/metadata/properties" xmlns:ns3="65237afb-63a7-4788-b3fd-1ed89b86d4e8" xmlns:ns4="29cde6d5-3549-40f7-b63d-22b3bb3b00ac" targetNamespace="http://schemas.microsoft.com/office/2006/metadata/properties" ma:root="true" ma:fieldsID="afef11c13254696533f25fb528a347a7" ns3:_="" ns4:_="">
    <xsd:import namespace="65237afb-63a7-4788-b3fd-1ed89b86d4e8"/>
    <xsd:import namespace="29cde6d5-3549-40f7-b63d-22b3bb3b00a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237afb-63a7-4788-b3fd-1ed89b86d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cde6d5-3549-40f7-b63d-22b3bb3b00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5237afb-63a7-4788-b3fd-1ed89b86d4e8" xsi:nil="true"/>
  </documentManagement>
</p:properties>
</file>

<file path=customXml/itemProps1.xml><?xml version="1.0" encoding="utf-8"?>
<ds:datastoreItem xmlns:ds="http://schemas.openxmlformats.org/officeDocument/2006/customXml" ds:itemID="{7AF61D8F-C9E7-4496-9306-5594D993A77A}">
  <ds:schemaRefs>
    <ds:schemaRef ds:uri="29cde6d5-3549-40f7-b63d-22b3bb3b00ac"/>
    <ds:schemaRef ds:uri="65237afb-63a7-4788-b3fd-1ed89b86d4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E580C2-E2CC-4E08-9021-546D5D3D3E51}">
  <ds:schemaRefs>
    <ds:schemaRef ds:uri="http://schemas.microsoft.com/sharepoint/v3/contenttype/forms"/>
  </ds:schemaRefs>
</ds:datastoreItem>
</file>

<file path=customXml/itemProps3.xml><?xml version="1.0" encoding="utf-8"?>
<ds:datastoreItem xmlns:ds="http://schemas.openxmlformats.org/officeDocument/2006/customXml" ds:itemID="{C8831F4F-FDA2-47B5-A3F1-ECA6FD2B8C94}">
  <ds:schemaRefs>
    <ds:schemaRef ds:uri="http://schemas.openxmlformats.org/package/2006/metadata/core-properties"/>
    <ds:schemaRef ds:uri="http://purl.org/dc/elements/1.1/"/>
    <ds:schemaRef ds:uri="http://schemas.microsoft.com/office/2006/documentManagement/types"/>
    <ds:schemaRef ds:uri="29cde6d5-3549-40f7-b63d-22b3bb3b00ac"/>
    <ds:schemaRef ds:uri="http://schemas.microsoft.com/office/2006/metadata/properties"/>
    <ds:schemaRef ds:uri="http://purl.org/dc/terms/"/>
    <ds:schemaRef ds:uri="http://purl.org/dc/dcmitype/"/>
    <ds:schemaRef ds:uri="http://schemas.microsoft.com/office/infopath/2007/PartnerControls"/>
    <ds:schemaRef ds:uri="65237afb-63a7-4788-b3fd-1ed89b86d4e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presentationwidescreen-withnumbers_2a</Template>
  <TotalTime>0</TotalTime>
  <Words>2183</Words>
  <Application>Microsoft Office PowerPoint</Application>
  <PresentationFormat>On-screen Show (16:9)</PresentationFormat>
  <Paragraphs>206</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Calibri</vt:lpstr>
      <vt:lpstr>Consolas</vt:lpstr>
      <vt:lpstr>ITC Berkeley Oldstyle Book</vt:lpstr>
      <vt:lpstr>Source Sans Pro</vt:lpstr>
      <vt:lpstr>Times</vt:lpstr>
      <vt:lpstr>Univers 67 CondensedBold</vt:lpstr>
      <vt:lpstr>Univers 75 Black</vt:lpstr>
      <vt:lpstr>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Godpower, Akpobari J</dc:creator>
  <cp:lastModifiedBy>Vongphandy, Alex T</cp:lastModifiedBy>
  <cp:revision>1</cp:revision>
  <cp:lastPrinted>2019-02-08T13:46:09Z</cp:lastPrinted>
  <dcterms:created xsi:type="dcterms:W3CDTF">2024-04-21T20:10:57Z</dcterms:created>
  <dcterms:modified xsi:type="dcterms:W3CDTF">2024-05-02T03:49:06Z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0x0101009174F02E6A2C154299F8238ED2B6F672</vt:lpwstr>
  </property>
</Properties>
</file>